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63" r:id="rId27"/>
    <p:sldId id="286" r:id="rId28"/>
    <p:sldId id="287" r:id="rId29"/>
    <p:sldId id="288" r:id="rId30"/>
    <p:sldId id="264" r:id="rId31"/>
    <p:sldId id="26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D10BB-7BAF-403B-BD06-0F7C801F45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4F7AB-B0C8-46CC-BE6B-433D57FB7F70}">
      <dgm:prSet custT="1"/>
      <dgm:spPr>
        <a:xfrm>
          <a:off x="0" y="1020"/>
          <a:ext cx="4041775" cy="765413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Социально –</a:t>
          </a:r>
          <a:b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</a:br>
          <a: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коммуникативное развитие</a:t>
          </a:r>
        </a:p>
      </dgm:t>
    </dgm:pt>
    <dgm:pt modelId="{0CD7D99C-1C51-4DED-A2F6-22214624C07D}" type="par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29338F9-0046-4FB4-A88B-9E8EC09C2B67}" type="sibTrans" cxnId="{9D52CA09-A1C0-4019-B97C-0BFA881135F9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0A524688-D690-4736-AE79-5B3BDB16A741}">
      <dgm:prSet custT="1"/>
      <dgm:spPr>
        <a:xfrm>
          <a:off x="0" y="780706"/>
          <a:ext cx="4041775" cy="765413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Познавательное развитие</a:t>
          </a:r>
          <a:endParaRPr lang="ru-RU" sz="2400" b="0" dirty="0">
            <a:solidFill>
              <a:sysClr val="window" lastClr="FFFFFF"/>
            </a:solidFill>
            <a:latin typeface="+mj-lt"/>
            <a:ea typeface="+mn-ea"/>
            <a:cs typeface="Arial" pitchFamily="34" charset="0"/>
          </a:endParaRPr>
        </a:p>
      </dgm:t>
    </dgm:pt>
    <dgm:pt modelId="{6CD4764F-3E1C-49E5-9577-0B03F6FF19CE}" type="par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3B8C700-7D72-4E12-8897-E44A123958DD}" type="sibTrans" cxnId="{71C5557A-B843-44FE-A162-7ABAE1F3C515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FD74041C-3F25-4737-B517-64D510520762}">
      <dgm:prSet custT="1"/>
      <dgm:spPr>
        <a:xfrm>
          <a:off x="0" y="2340079"/>
          <a:ext cx="4041775" cy="765413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Художественно – </a:t>
          </a:r>
          <a:b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</a:br>
          <a: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эстетическое развитие</a:t>
          </a:r>
          <a:endParaRPr lang="ru-RU" sz="2400" b="0" dirty="0">
            <a:solidFill>
              <a:sysClr val="window" lastClr="FFFFFF"/>
            </a:solidFill>
            <a:latin typeface="+mj-lt"/>
            <a:ea typeface="+mn-ea"/>
            <a:cs typeface="Arial" pitchFamily="34" charset="0"/>
          </a:endParaRPr>
        </a:p>
      </dgm:t>
    </dgm:pt>
    <dgm:pt modelId="{EAE1CA11-5B47-4419-9368-B98457536378}" type="par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5D145AE-86A3-4F86-B3F0-618124CB7833}" type="sibTrans" cxnId="{4701FA3E-FEA7-4A8A-9938-89AD47D63826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A0DCEB34-3928-424E-A646-90F726E81B58}">
      <dgm:prSet custT="1"/>
      <dgm:spPr>
        <a:xfrm>
          <a:off x="0" y="3119766"/>
          <a:ext cx="4041775" cy="765413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Физическое развитие</a:t>
          </a:r>
          <a:endParaRPr lang="ru-RU" sz="2400" b="0" dirty="0">
            <a:solidFill>
              <a:sysClr val="window" lastClr="FFFFFF"/>
            </a:solidFill>
            <a:latin typeface="+mj-lt"/>
            <a:ea typeface="+mn-ea"/>
            <a:cs typeface="Arial" pitchFamily="34" charset="0"/>
          </a:endParaRPr>
        </a:p>
      </dgm:t>
    </dgm:pt>
    <dgm:pt modelId="{A2B515FB-DB67-4BA7-9129-77FA8581702C}" type="par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10DC671D-EF2D-40F6-AFFB-1D87A3124C26}" type="sibTrans" cxnId="{BBA06B36-15F4-4CBE-9A8C-013D993210AB}">
      <dgm:prSet/>
      <dgm:spPr/>
      <dgm:t>
        <a:bodyPr/>
        <a:lstStyle/>
        <a:p>
          <a:endParaRPr lang="ru-RU" sz="2000" b="0">
            <a:latin typeface="Arial" pitchFamily="34" charset="0"/>
            <a:cs typeface="Arial" pitchFamily="34" charset="0"/>
          </a:endParaRPr>
        </a:p>
      </dgm:t>
    </dgm:pt>
    <dgm:pt modelId="{B94BB278-ACB6-4C6F-AFA6-87887BA9920F}">
      <dgm:prSet custT="1"/>
      <dgm:spPr>
        <a:xfrm>
          <a:off x="0" y="1560393"/>
          <a:ext cx="4041775" cy="765413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Речевое развитие</a:t>
          </a:r>
          <a:endParaRPr lang="ru-RU" sz="2400" b="0" dirty="0">
            <a:solidFill>
              <a:sysClr val="window" lastClr="FFFFFF"/>
            </a:solidFill>
            <a:latin typeface="+mj-lt"/>
            <a:ea typeface="+mn-ea"/>
            <a:cs typeface="Arial" pitchFamily="34" charset="0"/>
          </a:endParaRPr>
        </a:p>
      </dgm:t>
    </dgm:pt>
    <dgm:pt modelId="{946D91FA-6DCB-4726-A8E0-D97B85F7E00F}" type="parTrans" cxnId="{89D7F608-935C-4D6B-BAD1-54B69960D820}">
      <dgm:prSet/>
      <dgm:spPr/>
      <dgm:t>
        <a:bodyPr/>
        <a:lstStyle/>
        <a:p>
          <a:endParaRPr lang="ru-RU" b="0"/>
        </a:p>
      </dgm:t>
    </dgm:pt>
    <dgm:pt modelId="{BB6AE56D-BC3E-4DA6-A6CC-D1EDEA4B4C27}" type="sibTrans" cxnId="{89D7F608-935C-4D6B-BAD1-54B69960D820}">
      <dgm:prSet/>
      <dgm:spPr/>
      <dgm:t>
        <a:bodyPr/>
        <a:lstStyle/>
        <a:p>
          <a:endParaRPr lang="ru-RU" b="0"/>
        </a:p>
      </dgm:t>
    </dgm:pt>
    <dgm:pt modelId="{2156BDA4-D755-45A3-B6E1-03E345C48250}" type="pres">
      <dgm:prSet presAssocID="{C57D10BB-7BAF-403B-BD06-0F7C801F45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C783B-C501-4F68-93B9-77BEFB52B810}" type="pres">
      <dgm:prSet presAssocID="{C664F7AB-B0C8-46CC-BE6B-433D57FB7F70}" presName="parentText" presStyleLbl="node1" presStyleIdx="0" presStyleCnt="5" custLinFactY="-17463" custLinFactNeighborX="180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EC039-93C0-4D8A-A208-6EE4FDFBBEC1}" type="pres">
      <dgm:prSet presAssocID="{F29338F9-0046-4FB4-A88B-9E8EC09C2B67}" presName="spacer" presStyleCnt="0"/>
      <dgm:spPr/>
      <dgm:t>
        <a:bodyPr/>
        <a:lstStyle/>
        <a:p>
          <a:endParaRPr lang="ru-RU"/>
        </a:p>
      </dgm:t>
    </dgm:pt>
    <dgm:pt modelId="{5BE26614-D759-4B62-A9CA-271E045E508C}" type="pres">
      <dgm:prSet presAssocID="{0A524688-D690-4736-AE79-5B3BDB16A7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C21F-B614-480D-96FB-21E627ACF4B2}" type="pres">
      <dgm:prSet presAssocID="{B3B8C700-7D72-4E12-8897-E44A123958DD}" presName="spacer" presStyleCnt="0"/>
      <dgm:spPr/>
      <dgm:t>
        <a:bodyPr/>
        <a:lstStyle/>
        <a:p>
          <a:endParaRPr lang="ru-RU"/>
        </a:p>
      </dgm:t>
    </dgm:pt>
    <dgm:pt modelId="{24BBC588-691C-4FB5-9946-E60280BA0B83}" type="pres">
      <dgm:prSet presAssocID="{B94BB278-ACB6-4C6F-AFA6-87887BA9920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5FD29-C11C-46BD-A089-85BE9BB588BC}" type="pres">
      <dgm:prSet presAssocID="{BB6AE56D-BC3E-4DA6-A6CC-D1EDEA4B4C27}" presName="spacer" presStyleCnt="0"/>
      <dgm:spPr/>
      <dgm:t>
        <a:bodyPr/>
        <a:lstStyle/>
        <a:p>
          <a:endParaRPr lang="ru-RU"/>
        </a:p>
      </dgm:t>
    </dgm:pt>
    <dgm:pt modelId="{218BCDC9-20AF-4AE9-8FCA-730660FAD8A2}" type="pres">
      <dgm:prSet presAssocID="{FD74041C-3F25-4737-B517-64D51052076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ECDC0-5D98-4984-9569-AE8DFC925189}" type="pres">
      <dgm:prSet presAssocID="{B5D145AE-86A3-4F86-B3F0-618124CB7833}" presName="spacer" presStyleCnt="0"/>
      <dgm:spPr/>
      <dgm:t>
        <a:bodyPr/>
        <a:lstStyle/>
        <a:p>
          <a:endParaRPr lang="ru-RU"/>
        </a:p>
      </dgm:t>
    </dgm:pt>
    <dgm:pt modelId="{E532612F-4BF5-42C8-A1A6-9763C43D7424}" type="pres">
      <dgm:prSet presAssocID="{A0DCEB34-3928-424E-A646-90F726E81B58}" presName="parentText" presStyleLbl="node1" presStyleIdx="4" presStyleCnt="5" custLinFactY="7977" custLinFactNeighborX="1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1FA3E-FEA7-4A8A-9938-89AD47D63826}" srcId="{C57D10BB-7BAF-403B-BD06-0F7C801F45E7}" destId="{FD74041C-3F25-4737-B517-64D510520762}" srcOrd="3" destOrd="0" parTransId="{EAE1CA11-5B47-4419-9368-B98457536378}" sibTransId="{B5D145AE-86A3-4F86-B3F0-618124CB7833}"/>
    <dgm:cxn modelId="{E8787145-F701-4D46-A619-3EEC64584F7B}" type="presOf" srcId="{A0DCEB34-3928-424E-A646-90F726E81B58}" destId="{E532612F-4BF5-42C8-A1A6-9763C43D7424}" srcOrd="0" destOrd="0" presId="urn:microsoft.com/office/officeart/2005/8/layout/vList2"/>
    <dgm:cxn modelId="{AC0BF868-00EC-49FC-9EB0-3BA6EF6C6785}" type="presOf" srcId="{FD74041C-3F25-4737-B517-64D510520762}" destId="{218BCDC9-20AF-4AE9-8FCA-730660FAD8A2}" srcOrd="0" destOrd="0" presId="urn:microsoft.com/office/officeart/2005/8/layout/vList2"/>
    <dgm:cxn modelId="{71C5557A-B843-44FE-A162-7ABAE1F3C515}" srcId="{C57D10BB-7BAF-403B-BD06-0F7C801F45E7}" destId="{0A524688-D690-4736-AE79-5B3BDB16A741}" srcOrd="1" destOrd="0" parTransId="{6CD4764F-3E1C-49E5-9577-0B03F6FF19CE}" sibTransId="{B3B8C700-7D72-4E12-8897-E44A123958DD}"/>
    <dgm:cxn modelId="{9D52CA09-A1C0-4019-B97C-0BFA881135F9}" srcId="{C57D10BB-7BAF-403B-BD06-0F7C801F45E7}" destId="{C664F7AB-B0C8-46CC-BE6B-433D57FB7F70}" srcOrd="0" destOrd="0" parTransId="{0CD7D99C-1C51-4DED-A2F6-22214624C07D}" sibTransId="{F29338F9-0046-4FB4-A88B-9E8EC09C2B67}"/>
    <dgm:cxn modelId="{E140B30F-558C-4AA7-A015-B14C83382FDF}" type="presOf" srcId="{C664F7AB-B0C8-46CC-BE6B-433D57FB7F70}" destId="{95DC783B-C501-4F68-93B9-77BEFB52B810}" srcOrd="0" destOrd="0" presId="urn:microsoft.com/office/officeart/2005/8/layout/vList2"/>
    <dgm:cxn modelId="{0077FCCB-E3E7-4296-893E-28E4D8730085}" type="presOf" srcId="{0A524688-D690-4736-AE79-5B3BDB16A741}" destId="{5BE26614-D759-4B62-A9CA-271E045E508C}" srcOrd="0" destOrd="0" presId="urn:microsoft.com/office/officeart/2005/8/layout/vList2"/>
    <dgm:cxn modelId="{89D7F608-935C-4D6B-BAD1-54B69960D820}" srcId="{C57D10BB-7BAF-403B-BD06-0F7C801F45E7}" destId="{B94BB278-ACB6-4C6F-AFA6-87887BA9920F}" srcOrd="2" destOrd="0" parTransId="{946D91FA-6DCB-4726-A8E0-D97B85F7E00F}" sibTransId="{BB6AE56D-BC3E-4DA6-A6CC-D1EDEA4B4C27}"/>
    <dgm:cxn modelId="{BBA06B36-15F4-4CBE-9A8C-013D993210AB}" srcId="{C57D10BB-7BAF-403B-BD06-0F7C801F45E7}" destId="{A0DCEB34-3928-424E-A646-90F726E81B58}" srcOrd="4" destOrd="0" parTransId="{A2B515FB-DB67-4BA7-9129-77FA8581702C}" sibTransId="{10DC671D-EF2D-40F6-AFFB-1D87A3124C26}"/>
    <dgm:cxn modelId="{3B786D34-19BC-4EAD-8521-ECB680B2DDB3}" type="presOf" srcId="{B94BB278-ACB6-4C6F-AFA6-87887BA9920F}" destId="{24BBC588-691C-4FB5-9946-E60280BA0B83}" srcOrd="0" destOrd="0" presId="urn:microsoft.com/office/officeart/2005/8/layout/vList2"/>
    <dgm:cxn modelId="{16EEC96A-1D9C-4124-8C0A-FAF4308CC9CB}" type="presOf" srcId="{C57D10BB-7BAF-403B-BD06-0F7C801F45E7}" destId="{2156BDA4-D755-45A3-B6E1-03E345C48250}" srcOrd="0" destOrd="0" presId="urn:microsoft.com/office/officeart/2005/8/layout/vList2"/>
    <dgm:cxn modelId="{2E9AC52C-9486-4CFD-98A6-3AE9358E5D39}" type="presParOf" srcId="{2156BDA4-D755-45A3-B6E1-03E345C48250}" destId="{95DC783B-C501-4F68-93B9-77BEFB52B810}" srcOrd="0" destOrd="0" presId="urn:microsoft.com/office/officeart/2005/8/layout/vList2"/>
    <dgm:cxn modelId="{D970F8B4-B5CF-4A4A-B741-F07FAB60EC7F}" type="presParOf" srcId="{2156BDA4-D755-45A3-B6E1-03E345C48250}" destId="{58CEC039-93C0-4D8A-A208-6EE4FDFBBEC1}" srcOrd="1" destOrd="0" presId="urn:microsoft.com/office/officeart/2005/8/layout/vList2"/>
    <dgm:cxn modelId="{513DEB63-1722-473E-A762-4101B16BA677}" type="presParOf" srcId="{2156BDA4-D755-45A3-B6E1-03E345C48250}" destId="{5BE26614-D759-4B62-A9CA-271E045E508C}" srcOrd="2" destOrd="0" presId="urn:microsoft.com/office/officeart/2005/8/layout/vList2"/>
    <dgm:cxn modelId="{DDE11070-D207-4D53-AEC5-187C1142A3FC}" type="presParOf" srcId="{2156BDA4-D755-45A3-B6E1-03E345C48250}" destId="{F97DC21F-B614-480D-96FB-21E627ACF4B2}" srcOrd="3" destOrd="0" presId="urn:microsoft.com/office/officeart/2005/8/layout/vList2"/>
    <dgm:cxn modelId="{C0D47ADF-D130-46E9-90B8-A43B6D12A61E}" type="presParOf" srcId="{2156BDA4-D755-45A3-B6E1-03E345C48250}" destId="{24BBC588-691C-4FB5-9946-E60280BA0B83}" srcOrd="4" destOrd="0" presId="urn:microsoft.com/office/officeart/2005/8/layout/vList2"/>
    <dgm:cxn modelId="{A7101C58-A8FB-4D8F-B527-A8F0F380DD2B}" type="presParOf" srcId="{2156BDA4-D755-45A3-B6E1-03E345C48250}" destId="{1B65FD29-C11C-46BD-A089-85BE9BB588BC}" srcOrd="5" destOrd="0" presId="urn:microsoft.com/office/officeart/2005/8/layout/vList2"/>
    <dgm:cxn modelId="{3422AD70-E825-4868-93F3-F5F621D04BD8}" type="presParOf" srcId="{2156BDA4-D755-45A3-B6E1-03E345C48250}" destId="{218BCDC9-20AF-4AE9-8FCA-730660FAD8A2}" srcOrd="6" destOrd="0" presId="urn:microsoft.com/office/officeart/2005/8/layout/vList2"/>
    <dgm:cxn modelId="{C5BB0139-B1E0-4EAD-81AC-9A54FAF35EC8}" type="presParOf" srcId="{2156BDA4-D755-45A3-B6E1-03E345C48250}" destId="{8B9ECDC0-5D98-4984-9569-AE8DFC925189}" srcOrd="7" destOrd="0" presId="urn:microsoft.com/office/officeart/2005/8/layout/vList2"/>
    <dgm:cxn modelId="{FA2DE5F6-B356-4C0E-AA7F-38264C0251C3}" type="presParOf" srcId="{2156BDA4-D755-45A3-B6E1-03E345C48250}" destId="{E532612F-4BF5-42C8-A1A6-9763C43D7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FBEB08-4742-460F-9D2E-BB7E8BEDDD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C1A3C9F-3D99-4E4B-A28C-3E8907CCFBF3}" type="parTrans" cxnId="{AEB4EF36-6374-4ABE-AF18-8ACDFE17262E}">
      <dgm:prSet/>
      <dgm:spPr/>
      <dgm:t>
        <a:bodyPr/>
        <a:lstStyle/>
        <a:p>
          <a:endParaRPr lang="ru-RU"/>
        </a:p>
      </dgm:t>
    </dgm:pt>
    <dgm:pt modelId="{57B8CFBD-7941-47F4-8FE6-A699C5737E45}" type="sibTrans" cxnId="{AEB4EF36-6374-4ABE-AF18-8ACDFE17262E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6550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0632F160-6CBC-4FFE-9033-5CBC897D8B5B}" type="pres">
      <dgm:prSet presAssocID="{4C1A3C9F-3D99-4E4B-A28C-3E8907CCFBF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D39FC0A-2092-4784-85F3-E51DF86E6521}" type="pres">
      <dgm:prSet presAssocID="{23FBEB08-4742-460F-9D2E-BB7E8BEDDD02}" presName="childText" presStyleLbl="bgAcc1" presStyleIdx="0" presStyleCnt="4" custScaleX="25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0267-EC82-4E7C-856B-F75197FBEB58}" type="pres">
      <dgm:prSet presAssocID="{CD609820-82E3-40CC-A272-B1A4BA6951A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1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2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3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319D4-81BC-4D16-AD07-709D7767E08F}" type="presOf" srcId="{398176C2-17E7-4A9C-A205-731AB69D4A93}" destId="{FC6393E0-8A1C-4C20-91CB-B432A2B22550}" srcOrd="0" destOrd="0" presId="urn:microsoft.com/office/officeart/2005/8/layout/hierarchy3"/>
    <dgm:cxn modelId="{D27191A7-51E9-4EBE-8D54-DD8CEC5B74A9}" srcId="{398176C2-17E7-4A9C-A205-731AB69D4A93}" destId="{790C0259-0E13-422D-86AA-C6AEEAE5A4C5}" srcOrd="1" destOrd="0" parTransId="{CD609820-82E3-40CC-A272-B1A4BA6951A3}" sibTransId="{618A8D63-4E00-41BF-9189-4993F9F5A8FD}"/>
    <dgm:cxn modelId="{501DF2A9-32F2-43FE-97DB-B9BCDCA7D554}" type="presOf" srcId="{CD609820-82E3-40CC-A272-B1A4BA6951A3}" destId="{D8C50267-EC82-4E7C-856B-F75197FBEB58}" srcOrd="0" destOrd="0" presId="urn:microsoft.com/office/officeart/2005/8/layout/hierarchy3"/>
    <dgm:cxn modelId="{8B55E787-CBB5-4C7F-96DB-FF6046CFDED2}" type="presOf" srcId="{23FBEB08-4742-460F-9D2E-BB7E8BEDDD02}" destId="{1D39FC0A-2092-4784-85F3-E51DF86E6521}" srcOrd="0" destOrd="0" presId="urn:microsoft.com/office/officeart/2005/8/layout/hierarchy3"/>
    <dgm:cxn modelId="{DC202657-7D4D-49CC-AB19-775CD9ED1966}" type="presOf" srcId="{4C1A3C9F-3D99-4E4B-A28C-3E8907CCFBF3}" destId="{0632F160-6CBC-4FFE-9033-5CBC897D8B5B}" srcOrd="0" destOrd="0" presId="urn:microsoft.com/office/officeart/2005/8/layout/hierarchy3"/>
    <dgm:cxn modelId="{6B5924EA-546F-4D4B-883C-3A4E3528331F}" type="presOf" srcId="{3F6DCD3B-FC7B-4529-8C31-DF36D7E8363D}" destId="{76F9942F-226E-44AF-96D2-65D277366096}" srcOrd="0" destOrd="0" presId="urn:microsoft.com/office/officeart/2005/8/layout/hierarchy3"/>
    <dgm:cxn modelId="{698437D1-C5BF-46C2-91C7-44DC0A5CE750}" type="presOf" srcId="{46F1A65D-5EEA-4685-8357-EB0F97484105}" destId="{F32C8DFD-A6CB-4A70-8A50-477A193651D2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AEB4EF36-6374-4ABE-AF18-8ACDFE17262E}" srcId="{398176C2-17E7-4A9C-A205-731AB69D4A93}" destId="{23FBEB08-4742-460F-9D2E-BB7E8BEDDD02}" srcOrd="0" destOrd="0" parTransId="{4C1A3C9F-3D99-4E4B-A28C-3E8907CCFBF3}" sibTransId="{57B8CFBD-7941-47F4-8FE6-A699C5737E45}"/>
    <dgm:cxn modelId="{A88D2EF0-BC71-49DF-BD66-B6B988FC98B7}" type="presOf" srcId="{BD3D1612-1245-4D8F-956E-217319DB91C4}" destId="{34639101-E28C-4150-98AB-717A8B1FE58E}" srcOrd="0" destOrd="0" presId="urn:microsoft.com/office/officeart/2005/8/layout/hierarchy3"/>
    <dgm:cxn modelId="{513256F6-80AA-4FEB-AE37-5C3F87DF53F8}" type="presOf" srcId="{790C0259-0E13-422D-86AA-C6AEEAE5A4C5}" destId="{03DB3585-4966-4384-B92B-36A4C2FA126E}" srcOrd="0" destOrd="0" presId="urn:microsoft.com/office/officeart/2005/8/layout/hierarchy3"/>
    <dgm:cxn modelId="{017AF5CC-A246-43D4-87D5-144D5CFC94EB}" srcId="{398176C2-17E7-4A9C-A205-731AB69D4A93}" destId="{BD3D1612-1245-4D8F-956E-217319DB91C4}" srcOrd="2" destOrd="0" parTransId="{3F6DCD3B-FC7B-4529-8C31-DF36D7E8363D}" sibTransId="{183711A2-C143-4417-8758-38976A46CFFA}"/>
    <dgm:cxn modelId="{90A78E69-089E-41C6-88EE-3252C6902411}" type="presOf" srcId="{398176C2-17E7-4A9C-A205-731AB69D4A93}" destId="{B13808B5-1BC2-4F07-8F83-39966228D918}" srcOrd="1" destOrd="0" presId="urn:microsoft.com/office/officeart/2005/8/layout/hierarchy3"/>
    <dgm:cxn modelId="{F0DD3E25-52E4-4E65-8C62-60CC7D27366B}" srcId="{398176C2-17E7-4A9C-A205-731AB69D4A93}" destId="{F45ED365-2512-43F3-8293-75F0D4139B2D}" srcOrd="3" destOrd="0" parTransId="{46F1A65D-5EEA-4685-8357-EB0F97484105}" sibTransId="{DA17E2D8-292F-4B95-A5C2-6958605DB040}"/>
    <dgm:cxn modelId="{1AD5D062-BB1B-48FD-88A2-55727590E1F9}" type="presOf" srcId="{068E53E1-10C2-4FB5-8621-5A4FC7788022}" destId="{985737AB-C7D0-4F24-9AF9-8A0F4B82E795}" srcOrd="0" destOrd="0" presId="urn:microsoft.com/office/officeart/2005/8/layout/hierarchy3"/>
    <dgm:cxn modelId="{F79125EA-DC8D-40AD-8A47-B8A0EC9D8196}" type="presOf" srcId="{F45ED365-2512-43F3-8293-75F0D4139B2D}" destId="{89F48356-9A49-4620-8AB4-4505F913DDAF}" srcOrd="0" destOrd="0" presId="urn:microsoft.com/office/officeart/2005/8/layout/hierarchy3"/>
    <dgm:cxn modelId="{B7E4D495-B3D0-4031-868D-94100333531A}" type="presParOf" srcId="{985737AB-C7D0-4F24-9AF9-8A0F4B82E795}" destId="{3653E4C9-124C-4238-A12D-1889064E9B74}" srcOrd="0" destOrd="0" presId="urn:microsoft.com/office/officeart/2005/8/layout/hierarchy3"/>
    <dgm:cxn modelId="{80DF6948-4D3F-48A9-B64B-750BA476E46E}" type="presParOf" srcId="{3653E4C9-124C-4238-A12D-1889064E9B74}" destId="{E6B32ECF-B095-4062-A5D3-F8A51AAA06B4}" srcOrd="0" destOrd="0" presId="urn:microsoft.com/office/officeart/2005/8/layout/hierarchy3"/>
    <dgm:cxn modelId="{5C53A4A8-F429-4ED9-B317-85F77D9BB0E5}" type="presParOf" srcId="{E6B32ECF-B095-4062-A5D3-F8A51AAA06B4}" destId="{FC6393E0-8A1C-4C20-91CB-B432A2B22550}" srcOrd="0" destOrd="0" presId="urn:microsoft.com/office/officeart/2005/8/layout/hierarchy3"/>
    <dgm:cxn modelId="{44D1ED49-B3AA-444C-AE03-1F5461A3748C}" type="presParOf" srcId="{E6B32ECF-B095-4062-A5D3-F8A51AAA06B4}" destId="{B13808B5-1BC2-4F07-8F83-39966228D918}" srcOrd="1" destOrd="0" presId="urn:microsoft.com/office/officeart/2005/8/layout/hierarchy3"/>
    <dgm:cxn modelId="{03821BEE-2783-426C-BF3C-950770EFEE17}" type="presParOf" srcId="{3653E4C9-124C-4238-A12D-1889064E9B74}" destId="{194A3F71-61F5-4953-AD0B-541BAEA4AC69}" srcOrd="1" destOrd="0" presId="urn:microsoft.com/office/officeart/2005/8/layout/hierarchy3"/>
    <dgm:cxn modelId="{AD8A7BE9-0C57-44B7-B4AD-D68E04BCA9F6}" type="presParOf" srcId="{194A3F71-61F5-4953-AD0B-541BAEA4AC69}" destId="{0632F160-6CBC-4FFE-9033-5CBC897D8B5B}" srcOrd="0" destOrd="0" presId="urn:microsoft.com/office/officeart/2005/8/layout/hierarchy3"/>
    <dgm:cxn modelId="{57845938-1F4A-48CF-83EC-D40C279E8F11}" type="presParOf" srcId="{194A3F71-61F5-4953-AD0B-541BAEA4AC69}" destId="{1D39FC0A-2092-4784-85F3-E51DF86E6521}" srcOrd="1" destOrd="0" presId="urn:microsoft.com/office/officeart/2005/8/layout/hierarchy3"/>
    <dgm:cxn modelId="{AF9571B9-9A83-4DEE-84EF-4C1090329D32}" type="presParOf" srcId="{194A3F71-61F5-4953-AD0B-541BAEA4AC69}" destId="{D8C50267-EC82-4E7C-856B-F75197FBEB58}" srcOrd="2" destOrd="0" presId="urn:microsoft.com/office/officeart/2005/8/layout/hierarchy3"/>
    <dgm:cxn modelId="{2D7497E1-CC9F-4B0E-B1DE-A0549AFCD42E}" type="presParOf" srcId="{194A3F71-61F5-4953-AD0B-541BAEA4AC69}" destId="{03DB3585-4966-4384-B92B-36A4C2FA126E}" srcOrd="3" destOrd="0" presId="urn:microsoft.com/office/officeart/2005/8/layout/hierarchy3"/>
    <dgm:cxn modelId="{19FBAB6B-522A-429D-9E67-4B4AA109DC1A}" type="presParOf" srcId="{194A3F71-61F5-4953-AD0B-541BAEA4AC69}" destId="{76F9942F-226E-44AF-96D2-65D277366096}" srcOrd="4" destOrd="0" presId="urn:microsoft.com/office/officeart/2005/8/layout/hierarchy3"/>
    <dgm:cxn modelId="{1650B4B6-D41C-4E45-92A7-C139D656D95A}" type="presParOf" srcId="{194A3F71-61F5-4953-AD0B-541BAEA4AC69}" destId="{34639101-E28C-4150-98AB-717A8B1FE58E}" srcOrd="5" destOrd="0" presId="urn:microsoft.com/office/officeart/2005/8/layout/hierarchy3"/>
    <dgm:cxn modelId="{FA03D19E-C97B-4484-B670-BA3565D0E0A5}" type="presParOf" srcId="{194A3F71-61F5-4953-AD0B-541BAEA4AC69}" destId="{F32C8DFD-A6CB-4A70-8A50-477A193651D2}" srcOrd="6" destOrd="0" presId="urn:microsoft.com/office/officeart/2005/8/layout/hierarchy3"/>
    <dgm:cxn modelId="{ACECC944-08D8-4359-8FD9-6309A4C1F1B6}" type="presParOf" srcId="{194A3F71-61F5-4953-AD0B-541BAEA4AC69}" destId="{89F48356-9A49-4620-8AB4-4505F913DD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8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CE102-A01B-48CA-A9CE-6682DFC9B4E3}" type="presOf" srcId="{398176C2-17E7-4A9C-A205-731AB69D4A93}" destId="{FC6393E0-8A1C-4C20-91CB-B432A2B22550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CD1F0F39-AEC6-4E57-A02B-3E9CD2A2683B}" type="presOf" srcId="{790C0259-0E13-422D-86AA-C6AEEAE5A4C5}" destId="{03DB3585-4966-4384-B92B-36A4C2FA126E}" srcOrd="0" destOrd="0" presId="urn:microsoft.com/office/officeart/2005/8/layout/hierarchy3"/>
    <dgm:cxn modelId="{5AB2CEBF-98EA-41C8-A809-736E4C56CEE6}" type="presOf" srcId="{398176C2-17E7-4A9C-A205-731AB69D4A93}" destId="{B13808B5-1BC2-4F07-8F83-39966228D918}" srcOrd="1" destOrd="0" presId="urn:microsoft.com/office/officeart/2005/8/layout/hierarchy3"/>
    <dgm:cxn modelId="{0D1DF629-C3BB-4536-B20E-EA16D1B81A0B}" type="presOf" srcId="{CD609820-82E3-40CC-A272-B1A4BA6951A3}" destId="{D8C50267-EC82-4E7C-856B-F75197FBEB58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EB177B73-2D2B-4DB5-90B9-22E65FD8B8E1}" type="presOf" srcId="{068E53E1-10C2-4FB5-8621-5A4FC7788022}" destId="{985737AB-C7D0-4F24-9AF9-8A0F4B82E795}" srcOrd="0" destOrd="0" presId="urn:microsoft.com/office/officeart/2005/8/layout/hierarchy3"/>
    <dgm:cxn modelId="{E490C29E-795F-4425-9715-BE67D156C6BE}" type="presParOf" srcId="{985737AB-C7D0-4F24-9AF9-8A0F4B82E795}" destId="{3653E4C9-124C-4238-A12D-1889064E9B74}" srcOrd="0" destOrd="0" presId="urn:microsoft.com/office/officeart/2005/8/layout/hierarchy3"/>
    <dgm:cxn modelId="{49FE2ADD-B159-41B5-843A-31775C13EBB3}" type="presParOf" srcId="{3653E4C9-124C-4238-A12D-1889064E9B74}" destId="{E6B32ECF-B095-4062-A5D3-F8A51AAA06B4}" srcOrd="0" destOrd="0" presId="urn:microsoft.com/office/officeart/2005/8/layout/hierarchy3"/>
    <dgm:cxn modelId="{88216FCC-DD0B-4A46-A35C-6B91E1C7A89B}" type="presParOf" srcId="{E6B32ECF-B095-4062-A5D3-F8A51AAA06B4}" destId="{FC6393E0-8A1C-4C20-91CB-B432A2B22550}" srcOrd="0" destOrd="0" presId="urn:microsoft.com/office/officeart/2005/8/layout/hierarchy3"/>
    <dgm:cxn modelId="{C9F4CCA4-A6FF-4E41-8C6C-0DFF83C5BACA}" type="presParOf" srcId="{E6B32ECF-B095-4062-A5D3-F8A51AAA06B4}" destId="{B13808B5-1BC2-4F07-8F83-39966228D918}" srcOrd="1" destOrd="0" presId="urn:microsoft.com/office/officeart/2005/8/layout/hierarchy3"/>
    <dgm:cxn modelId="{1B47E902-E67B-47C8-BFB3-ED76FC270561}" type="presParOf" srcId="{3653E4C9-124C-4238-A12D-1889064E9B74}" destId="{194A3F71-61F5-4953-AD0B-541BAEA4AC69}" srcOrd="1" destOrd="0" presId="urn:microsoft.com/office/officeart/2005/8/layout/hierarchy3"/>
    <dgm:cxn modelId="{6F790A2B-4D21-4B8D-BB09-C3AA5D4E2F84}" type="presParOf" srcId="{194A3F71-61F5-4953-AD0B-541BAEA4AC69}" destId="{D8C50267-EC82-4E7C-856B-F75197FBEB58}" srcOrd="0" destOrd="0" presId="urn:microsoft.com/office/officeart/2005/8/layout/hierarchy3"/>
    <dgm:cxn modelId="{65EE505A-18DE-44C2-923E-22BFF294C36E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90FA9-3C21-430F-A47F-FA3515446FDA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EF982042-F9C1-4420-8922-52FBEBB1CC4F}">
      <dgm:prSet phldrT="[Текст]" custT="1"/>
      <dgm:spPr/>
      <dgm:t>
        <a:bodyPr/>
        <a:lstStyle/>
        <a:p>
          <a:pPr algn="l"/>
          <a:endParaRPr lang="ru-RU" sz="1300" b="1" dirty="0" smtClean="0">
            <a:latin typeface="Calibri" pitchFamily="34" charset="0"/>
          </a:endParaRPr>
        </a:p>
        <a:p>
          <a:pPr algn="l"/>
          <a:endParaRPr lang="ru-RU" sz="1300" b="1" dirty="0" smtClean="0">
            <a:latin typeface="Calibri" pitchFamily="34" charset="0"/>
          </a:endParaRPr>
        </a:p>
        <a:p>
          <a:pPr algn="l"/>
          <a:r>
            <a:rPr lang="ru-RU" sz="1300" b="1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300" b="1" dirty="0" smtClean="0">
              <a:latin typeface="Calibri" pitchFamily="34" charset="0"/>
            </a:rPr>
          </a:br>
          <a:r>
            <a:rPr lang="ru-RU" sz="1300" b="1" dirty="0" smtClean="0">
              <a:latin typeface="Calibri" pitchFamily="34" charset="0"/>
            </a:rPr>
            <a:t>с взрослым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 Манипулирование с </a:t>
          </a:r>
          <a:r>
            <a:rPr lang="ru-RU" sz="1300" b="1" dirty="0" err="1" smtClean="0">
              <a:latin typeface="Calibri" pitchFamily="34" charset="0"/>
            </a:rPr>
            <a:t>пред-метами</a:t>
          </a:r>
          <a:r>
            <a:rPr lang="ru-RU" sz="1300" b="1" dirty="0" smtClean="0">
              <a:latin typeface="Calibri" pitchFamily="34" charset="0"/>
            </a:rPr>
            <a:t> и познавательно-исследовательские действия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algn="l"/>
          <a:r>
            <a:rPr lang="ru-RU" sz="1300" b="1" dirty="0" smtClean="0">
              <a:latin typeface="Calibri" pitchFamily="34" charset="0"/>
            </a:rPr>
            <a:t>Двигательная активность</a:t>
          </a:r>
          <a:br>
            <a:rPr lang="ru-RU" sz="1300" b="1" dirty="0" smtClean="0">
              <a:latin typeface="Calibri" pitchFamily="34" charset="0"/>
            </a:rPr>
          </a:br>
          <a:r>
            <a:rPr lang="ru-RU" sz="1300" b="1" dirty="0" smtClean="0">
              <a:latin typeface="Calibri" pitchFamily="34" charset="0"/>
            </a:rPr>
            <a:t>и тактильно-двигательные игры</a:t>
          </a:r>
          <a:endParaRPr lang="ru-RU" sz="1300" b="1" dirty="0">
            <a:latin typeface="Calibri" pitchFamily="34" charset="0"/>
          </a:endParaRPr>
        </a:p>
      </dgm:t>
    </dgm:pt>
    <dgm:pt modelId="{A863B747-B49B-487F-A21F-523A9B836800}" type="parTrans" cxnId="{A9A4D7A8-F3A0-47BA-8C26-66B34CA3E9AB}">
      <dgm:prSet/>
      <dgm:spPr/>
      <dgm:t>
        <a:bodyPr/>
        <a:lstStyle/>
        <a:p>
          <a:endParaRPr lang="ru-RU"/>
        </a:p>
      </dgm:t>
    </dgm:pt>
    <dgm:pt modelId="{C9399749-B234-4069-A7FE-CC053B8C9ED6}" type="sibTrans" cxnId="{A9A4D7A8-F3A0-47BA-8C26-66B34CA3E9AB}">
      <dgm:prSet/>
      <dgm:spPr/>
      <dgm:t>
        <a:bodyPr/>
        <a:lstStyle/>
        <a:p>
          <a:endParaRPr lang="ru-RU"/>
        </a:p>
      </dgm:t>
    </dgm:pt>
    <dgm:pt modelId="{B4881BDA-8267-4A5F-B39B-D1A063CC77C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900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endParaRPr lang="ru-RU" sz="900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Экспериментирование</a:t>
          </a:r>
          <a:br>
            <a:rPr lang="ru-RU" sz="1100" b="1" dirty="0" smtClean="0">
              <a:latin typeface="Calibri" pitchFamily="34" charset="0"/>
            </a:rPr>
          </a:br>
          <a:r>
            <a:rPr lang="ru-RU" sz="1100" b="1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algn="l">
            <a:lnSpc>
              <a:spcPct val="80000"/>
            </a:lnSpc>
          </a:pPr>
          <a:r>
            <a:rPr lang="ru-RU" sz="1100" b="1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100" b="1" dirty="0">
            <a:latin typeface="Calibri" pitchFamily="34" charset="0"/>
          </a:endParaRPr>
        </a:p>
      </dgm:t>
    </dgm:pt>
    <dgm:pt modelId="{2F8F0DA4-C8E8-42C0-9D1B-66CA850C1B3D}" type="parTrans" cxnId="{4DFBBD45-3602-4AE2-87BC-5468AF42D215}">
      <dgm:prSet/>
      <dgm:spPr/>
      <dgm:t>
        <a:bodyPr/>
        <a:lstStyle/>
        <a:p>
          <a:endParaRPr lang="ru-RU"/>
        </a:p>
      </dgm:t>
    </dgm:pt>
    <dgm:pt modelId="{ECDC85AF-D658-49FC-8B8E-06D18E2F1D98}" type="sibTrans" cxnId="{4DFBBD45-3602-4AE2-87BC-5468AF42D215}">
      <dgm:prSet/>
      <dgm:spPr/>
      <dgm:t>
        <a:bodyPr/>
        <a:lstStyle/>
        <a:p>
          <a:endParaRPr lang="ru-RU"/>
        </a:p>
      </dgm:t>
    </dgm:pt>
    <dgm:pt modelId="{69B1BC6A-F50F-4596-A661-7DE32EA524F5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endParaRPr lang="ru-RU" sz="2400" b="1" dirty="0" smtClean="0">
            <a:latin typeface="Calibri" pitchFamily="34" charset="0"/>
          </a:endParaRPr>
        </a:p>
        <a:p>
          <a:pPr algn="ctr">
            <a:lnSpc>
              <a:spcPct val="90000"/>
            </a:lnSpc>
          </a:pPr>
          <a:r>
            <a:rPr lang="ru-RU" sz="2400" b="1" dirty="0" smtClean="0">
              <a:latin typeface="Calibri" pitchFamily="34" charset="0"/>
            </a:rPr>
            <a:t>Ряд видов детской деятельности</a:t>
          </a:r>
        </a:p>
      </dgm:t>
    </dgm:pt>
    <dgm:pt modelId="{73C0F08E-12EF-46CF-82FF-E5FFF0656D56}" type="parTrans" cxnId="{8C660385-CCC7-44A0-979F-B588853ABD81}">
      <dgm:prSet/>
      <dgm:spPr/>
      <dgm:t>
        <a:bodyPr/>
        <a:lstStyle/>
        <a:p>
          <a:endParaRPr lang="ru-RU"/>
        </a:p>
      </dgm:t>
    </dgm:pt>
    <dgm:pt modelId="{B0084C10-3E88-4406-B5FD-E3128F8DD39F}" type="sibTrans" cxnId="{8C660385-CCC7-44A0-979F-B588853ABD81}">
      <dgm:prSet/>
      <dgm:spPr/>
      <dgm:t>
        <a:bodyPr/>
        <a:lstStyle/>
        <a:p>
          <a:endParaRPr lang="ru-RU"/>
        </a:p>
      </dgm:t>
    </dgm:pt>
    <dgm:pt modelId="{53CACEE0-B064-43EB-8E81-970FAD226FB8}" type="pres">
      <dgm:prSet presAssocID="{13590FA9-3C21-430F-A47F-FA3515446FDA}" presName="Name0" presStyleCnt="0">
        <dgm:presLayoutVars>
          <dgm:dir/>
          <dgm:resizeHandles val="exact"/>
        </dgm:presLayoutVars>
      </dgm:prSet>
      <dgm:spPr/>
    </dgm:pt>
    <dgm:pt modelId="{6F0D62C9-01DA-4299-9B69-6BD49A6D34C0}" type="pres">
      <dgm:prSet presAssocID="{13590FA9-3C21-430F-A47F-FA3515446FDA}" presName="bkgdShp" presStyleLbl="alignAccFollowNode1" presStyleIdx="0" presStyleCnt="1"/>
      <dgm:spPr/>
    </dgm:pt>
    <dgm:pt modelId="{03E552B4-2937-4039-8FC8-F90CA2518B0C}" type="pres">
      <dgm:prSet presAssocID="{13590FA9-3C21-430F-A47F-FA3515446FDA}" presName="linComp" presStyleCnt="0"/>
      <dgm:spPr/>
    </dgm:pt>
    <dgm:pt modelId="{4873ECD9-E205-44D0-95F8-9D3DBD495981}" type="pres">
      <dgm:prSet presAssocID="{EF982042-F9C1-4420-8922-52FBEBB1CC4F}" presName="compNode" presStyleCnt="0"/>
      <dgm:spPr/>
    </dgm:pt>
    <dgm:pt modelId="{1A894428-79CB-423C-BB4D-30A6C3E77BCE}" type="pres">
      <dgm:prSet presAssocID="{EF982042-F9C1-4420-8922-52FBEBB1CC4F}" presName="node" presStyleLbl="node1" presStyleIdx="0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4ADE-628E-4169-B7F9-2A2F81C4F94D}" type="pres">
      <dgm:prSet presAssocID="{EF982042-F9C1-4420-8922-52FBEBB1CC4F}" presName="invisiNode" presStyleLbl="node1" presStyleIdx="0" presStyleCnt="3"/>
      <dgm:spPr/>
    </dgm:pt>
    <dgm:pt modelId="{EFF86632-F075-422D-A5F0-BA26FE2CFA75}" type="pres">
      <dgm:prSet presAssocID="{EF982042-F9C1-4420-8922-52FBEBB1CC4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9E37DD-4998-4BF3-9F17-687C889A11A7}" type="pres">
      <dgm:prSet presAssocID="{C9399749-B234-4069-A7FE-CC053B8C9E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5BC70F-FA51-4927-A137-C13F60649B8D}" type="pres">
      <dgm:prSet presAssocID="{B4881BDA-8267-4A5F-B39B-D1A063CC77CA}" presName="compNode" presStyleCnt="0"/>
      <dgm:spPr/>
    </dgm:pt>
    <dgm:pt modelId="{51541D23-952B-4D22-B39C-31786E038924}" type="pres">
      <dgm:prSet presAssocID="{B4881BDA-8267-4A5F-B39B-D1A063CC77CA}" presName="node" presStyleLbl="node1" presStyleIdx="1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0836-B2A4-41EB-9E73-1B9F9850BD97}" type="pres">
      <dgm:prSet presAssocID="{B4881BDA-8267-4A5F-B39B-D1A063CC77CA}" presName="invisiNode" presStyleLbl="node1" presStyleIdx="1" presStyleCnt="3"/>
      <dgm:spPr/>
    </dgm:pt>
    <dgm:pt modelId="{A9DC371F-F86A-4FCC-A5AC-A91CED73D335}" type="pres">
      <dgm:prSet presAssocID="{B4881BDA-8267-4A5F-B39B-D1A063CC77C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F6B771-BEB7-44A4-91AC-1CA6C263E81C}" type="pres">
      <dgm:prSet presAssocID="{ECDC85AF-D658-49FC-8B8E-06D18E2F1D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AF7534-704A-48CB-A511-F7F252A9F3A7}" type="pres">
      <dgm:prSet presAssocID="{69B1BC6A-F50F-4596-A661-7DE32EA524F5}" presName="compNode" presStyleCnt="0"/>
      <dgm:spPr/>
    </dgm:pt>
    <dgm:pt modelId="{9F34CAC0-CB82-4436-B173-B3BD25665D1E}" type="pres">
      <dgm:prSet presAssocID="{69B1BC6A-F50F-4596-A661-7DE32EA524F5}" presName="node" presStyleLbl="node1" presStyleIdx="2" presStyleCnt="3" custScaleY="117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2D41-3125-4E44-8D0D-ACBABE168383}" type="pres">
      <dgm:prSet presAssocID="{69B1BC6A-F50F-4596-A661-7DE32EA524F5}" presName="invisiNode" presStyleLbl="node1" presStyleIdx="2" presStyleCnt="3"/>
      <dgm:spPr/>
    </dgm:pt>
    <dgm:pt modelId="{AC6D28BA-13B8-447C-BB0C-C95CAFF52532}" type="pres">
      <dgm:prSet presAssocID="{69B1BC6A-F50F-4596-A661-7DE32EA524F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1ED1FCA-E947-41E1-B945-7F2EBC2F690B}" type="presOf" srcId="{69B1BC6A-F50F-4596-A661-7DE32EA524F5}" destId="{9F34CAC0-CB82-4436-B173-B3BD25665D1E}" srcOrd="0" destOrd="0" presId="urn:microsoft.com/office/officeart/2005/8/layout/pList2#2"/>
    <dgm:cxn modelId="{94A26BD1-58FB-4483-BB76-61AE146BAEA2}" type="presOf" srcId="{ECDC85AF-D658-49FC-8B8E-06D18E2F1D98}" destId="{89F6B771-BEB7-44A4-91AC-1CA6C263E81C}" srcOrd="0" destOrd="0" presId="urn:microsoft.com/office/officeart/2005/8/layout/pList2#2"/>
    <dgm:cxn modelId="{4DFBBD45-3602-4AE2-87BC-5468AF42D215}" srcId="{13590FA9-3C21-430F-A47F-FA3515446FDA}" destId="{B4881BDA-8267-4A5F-B39B-D1A063CC77CA}" srcOrd="1" destOrd="0" parTransId="{2F8F0DA4-C8E8-42C0-9D1B-66CA850C1B3D}" sibTransId="{ECDC85AF-D658-49FC-8B8E-06D18E2F1D98}"/>
    <dgm:cxn modelId="{8C660385-CCC7-44A0-979F-B588853ABD81}" srcId="{13590FA9-3C21-430F-A47F-FA3515446FDA}" destId="{69B1BC6A-F50F-4596-A661-7DE32EA524F5}" srcOrd="2" destOrd="0" parTransId="{73C0F08E-12EF-46CF-82FF-E5FFF0656D56}" sibTransId="{B0084C10-3E88-4406-B5FD-E3128F8DD39F}"/>
    <dgm:cxn modelId="{B29745AA-4341-4D82-B5AA-E4894CEF6E88}" type="presOf" srcId="{EF982042-F9C1-4420-8922-52FBEBB1CC4F}" destId="{1A894428-79CB-423C-BB4D-30A6C3E77BCE}" srcOrd="0" destOrd="0" presId="urn:microsoft.com/office/officeart/2005/8/layout/pList2#2"/>
    <dgm:cxn modelId="{C8DE832A-A13E-4333-B28A-6258E3B9B4BE}" type="presOf" srcId="{C9399749-B234-4069-A7FE-CC053B8C9ED6}" destId="{C09E37DD-4998-4BF3-9F17-687C889A11A7}" srcOrd="0" destOrd="0" presId="urn:microsoft.com/office/officeart/2005/8/layout/pList2#2"/>
    <dgm:cxn modelId="{8712C147-3C78-44E3-86A3-7CC4C14C84BC}" type="presOf" srcId="{13590FA9-3C21-430F-A47F-FA3515446FDA}" destId="{53CACEE0-B064-43EB-8E81-970FAD226FB8}" srcOrd="0" destOrd="0" presId="urn:microsoft.com/office/officeart/2005/8/layout/pList2#2"/>
    <dgm:cxn modelId="{92C99D34-C983-401A-8EB8-6DBF39980D46}" type="presOf" srcId="{B4881BDA-8267-4A5F-B39B-D1A063CC77CA}" destId="{51541D23-952B-4D22-B39C-31786E038924}" srcOrd="0" destOrd="0" presId="urn:microsoft.com/office/officeart/2005/8/layout/pList2#2"/>
    <dgm:cxn modelId="{A9A4D7A8-F3A0-47BA-8C26-66B34CA3E9AB}" srcId="{13590FA9-3C21-430F-A47F-FA3515446FDA}" destId="{EF982042-F9C1-4420-8922-52FBEBB1CC4F}" srcOrd="0" destOrd="0" parTransId="{A863B747-B49B-487F-A21F-523A9B836800}" sibTransId="{C9399749-B234-4069-A7FE-CC053B8C9ED6}"/>
    <dgm:cxn modelId="{3CC35412-0CB4-4E14-92CB-AE944F47344F}" type="presParOf" srcId="{53CACEE0-B064-43EB-8E81-970FAD226FB8}" destId="{6F0D62C9-01DA-4299-9B69-6BD49A6D34C0}" srcOrd="0" destOrd="0" presId="urn:microsoft.com/office/officeart/2005/8/layout/pList2#2"/>
    <dgm:cxn modelId="{18972948-F96A-47D2-B0B9-A557E0DD9AF2}" type="presParOf" srcId="{53CACEE0-B064-43EB-8E81-970FAD226FB8}" destId="{03E552B4-2937-4039-8FC8-F90CA2518B0C}" srcOrd="1" destOrd="0" presId="urn:microsoft.com/office/officeart/2005/8/layout/pList2#2"/>
    <dgm:cxn modelId="{C74CD9E9-9A8A-4FB1-A901-06CDA43C0A2A}" type="presParOf" srcId="{03E552B4-2937-4039-8FC8-F90CA2518B0C}" destId="{4873ECD9-E205-44D0-95F8-9D3DBD495981}" srcOrd="0" destOrd="0" presId="urn:microsoft.com/office/officeart/2005/8/layout/pList2#2"/>
    <dgm:cxn modelId="{D3A38DA2-105F-46B5-996C-50C02094CDD3}" type="presParOf" srcId="{4873ECD9-E205-44D0-95F8-9D3DBD495981}" destId="{1A894428-79CB-423C-BB4D-30A6C3E77BCE}" srcOrd="0" destOrd="0" presId="urn:microsoft.com/office/officeart/2005/8/layout/pList2#2"/>
    <dgm:cxn modelId="{BB0A774F-EEA1-4DEC-BC21-AAB6881A1454}" type="presParOf" srcId="{4873ECD9-E205-44D0-95F8-9D3DBD495981}" destId="{D89F4ADE-628E-4169-B7F9-2A2F81C4F94D}" srcOrd="1" destOrd="0" presId="urn:microsoft.com/office/officeart/2005/8/layout/pList2#2"/>
    <dgm:cxn modelId="{B2EB096C-201B-4535-9703-CBB315156B90}" type="presParOf" srcId="{4873ECD9-E205-44D0-95F8-9D3DBD495981}" destId="{EFF86632-F075-422D-A5F0-BA26FE2CFA75}" srcOrd="2" destOrd="0" presId="urn:microsoft.com/office/officeart/2005/8/layout/pList2#2"/>
    <dgm:cxn modelId="{1201621E-7BBB-4794-B5D0-935556021EFF}" type="presParOf" srcId="{03E552B4-2937-4039-8FC8-F90CA2518B0C}" destId="{C09E37DD-4998-4BF3-9F17-687C889A11A7}" srcOrd="1" destOrd="0" presId="urn:microsoft.com/office/officeart/2005/8/layout/pList2#2"/>
    <dgm:cxn modelId="{A7C9E8B9-2245-4A4D-BAA6-9054529FEE7E}" type="presParOf" srcId="{03E552B4-2937-4039-8FC8-F90CA2518B0C}" destId="{CD5BC70F-FA51-4927-A137-C13F60649B8D}" srcOrd="2" destOrd="0" presId="urn:microsoft.com/office/officeart/2005/8/layout/pList2#2"/>
    <dgm:cxn modelId="{B28BCC71-60A3-450A-BB3E-A51F372C0272}" type="presParOf" srcId="{CD5BC70F-FA51-4927-A137-C13F60649B8D}" destId="{51541D23-952B-4D22-B39C-31786E038924}" srcOrd="0" destOrd="0" presId="urn:microsoft.com/office/officeart/2005/8/layout/pList2#2"/>
    <dgm:cxn modelId="{8021B61E-3517-485F-B7F1-301677D8FC5E}" type="presParOf" srcId="{CD5BC70F-FA51-4927-A137-C13F60649B8D}" destId="{52D80836-B2A4-41EB-9E73-1B9F9850BD97}" srcOrd="1" destOrd="0" presId="urn:microsoft.com/office/officeart/2005/8/layout/pList2#2"/>
    <dgm:cxn modelId="{1270748B-43FE-43EF-A093-9C914070A123}" type="presParOf" srcId="{CD5BC70F-FA51-4927-A137-C13F60649B8D}" destId="{A9DC371F-F86A-4FCC-A5AC-A91CED73D335}" srcOrd="2" destOrd="0" presId="urn:microsoft.com/office/officeart/2005/8/layout/pList2#2"/>
    <dgm:cxn modelId="{B72B8E1D-2F25-40FF-B372-DDEEC83ADEBC}" type="presParOf" srcId="{03E552B4-2937-4039-8FC8-F90CA2518B0C}" destId="{89F6B771-BEB7-44A4-91AC-1CA6C263E81C}" srcOrd="3" destOrd="0" presId="urn:microsoft.com/office/officeart/2005/8/layout/pList2#2"/>
    <dgm:cxn modelId="{E9ABED71-D7F5-4CD8-80DE-4C70FA2E4F8E}" type="presParOf" srcId="{03E552B4-2937-4039-8FC8-F90CA2518B0C}" destId="{17AF7534-704A-48CB-A511-F7F252A9F3A7}" srcOrd="4" destOrd="0" presId="urn:microsoft.com/office/officeart/2005/8/layout/pList2#2"/>
    <dgm:cxn modelId="{9C3C3E2A-980E-4B32-B285-7C26B2FDB8EA}" type="presParOf" srcId="{17AF7534-704A-48CB-A511-F7F252A9F3A7}" destId="{9F34CAC0-CB82-4436-B173-B3BD25665D1E}" srcOrd="0" destOrd="0" presId="urn:microsoft.com/office/officeart/2005/8/layout/pList2#2"/>
    <dgm:cxn modelId="{91CB8A63-7C83-4C9D-A871-0EF727C5433C}" type="presParOf" srcId="{17AF7534-704A-48CB-A511-F7F252A9F3A7}" destId="{BE652D41-3125-4E44-8D0D-ACBABE168383}" srcOrd="1" destOrd="0" presId="urn:microsoft.com/office/officeart/2005/8/layout/pList2#2"/>
    <dgm:cxn modelId="{B0E00437-9D1E-4E8D-AA92-743E199F0487}" type="presParOf" srcId="{17AF7534-704A-48CB-A511-F7F252A9F3A7}" destId="{AC6D28BA-13B8-447C-BB0C-C95CAFF52532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Игровая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FEDAF61-4CE9-437B-BD67-39F45D66F44F}" type="parTrans" cxnId="{619236CB-39EE-4340-A66C-075F355470AC}">
      <dgm:prSet/>
      <dgm:spPr/>
    </dgm:pt>
    <dgm:pt modelId="{F2F3DDF3-4B43-414A-AEF0-537B5A0AB148}" type="sibTrans" cxnId="{619236CB-39EE-4340-A66C-075F355470AC}">
      <dgm:prSet/>
      <dgm:spPr/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B23-21BE-4A74-9B96-B08DA74C5CAD}" type="pres">
      <dgm:prSet presAssocID="{1FEDAF61-4CE9-437B-BD67-39F45D66F44F}" presName="Name13" presStyleLbl="parChTrans1D2" presStyleIdx="2" presStyleCnt="3"/>
      <dgm:spPr/>
    </dgm:pt>
    <dgm:pt modelId="{324033BD-B766-4E1A-B8E5-5A7D8D5893EB}" type="pres">
      <dgm:prSet presAssocID="{5148F446-849D-48C5-B908-9059CE129AE7}" presName="childText" presStyleLbl="bgAcc1" presStyleIdx="2" presStyleCnt="3" custScaleX="21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367D49-518F-4797-AC55-334B4602FC81}" type="presOf" srcId="{790C0259-0E13-422D-86AA-C6AEEAE5A4C5}" destId="{03DB3585-4966-4384-B92B-36A4C2FA126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33023E0B-985E-481D-8D4B-F32FCACAE7BD}" type="presOf" srcId="{5148F446-849D-48C5-B908-9059CE129AE7}" destId="{324033BD-B766-4E1A-B8E5-5A7D8D5893EB}" srcOrd="0" destOrd="0" presId="urn:microsoft.com/office/officeart/2005/8/layout/hierarchy3"/>
    <dgm:cxn modelId="{514696A9-0030-46AA-B83E-F3FCEAC0B19D}" type="presOf" srcId="{3F6DCD3B-FC7B-4529-8C31-DF36D7E8363D}" destId="{76F9942F-226E-44AF-96D2-65D277366096}" srcOrd="0" destOrd="0" presId="urn:microsoft.com/office/officeart/2005/8/layout/hierarchy3"/>
    <dgm:cxn modelId="{C3C12BD8-DF37-428B-AE7F-440A533E939D}" type="presOf" srcId="{1FEDAF61-4CE9-437B-BD67-39F45D66F44F}" destId="{6D65AB23-21BE-4A74-9B96-B08DA74C5CAD}" srcOrd="0" destOrd="0" presId="urn:microsoft.com/office/officeart/2005/8/layout/hierarchy3"/>
    <dgm:cxn modelId="{32E156DC-C3D7-4DA8-BDBF-7822ED7D8292}" type="presOf" srcId="{398176C2-17E7-4A9C-A205-731AB69D4A93}" destId="{FC6393E0-8A1C-4C20-91CB-B432A2B22550}" srcOrd="0" destOrd="0" presId="urn:microsoft.com/office/officeart/2005/8/layout/hierarchy3"/>
    <dgm:cxn modelId="{B0899DCB-E1E5-4CFF-A1D4-3F129DC2B7A2}" type="presOf" srcId="{398176C2-17E7-4A9C-A205-731AB69D4A93}" destId="{B13808B5-1BC2-4F07-8F83-39966228D918}" srcOrd="1" destOrd="0" presId="urn:microsoft.com/office/officeart/2005/8/layout/hierarchy3"/>
    <dgm:cxn modelId="{A1D9B3D9-5E5A-4151-81A3-C28FDE2B1A4E}" type="presOf" srcId="{BD3D1612-1245-4D8F-956E-217319DB91C4}" destId="{34639101-E28C-4150-98AB-717A8B1FE58E}" srcOrd="0" destOrd="0" presId="urn:microsoft.com/office/officeart/2005/8/layout/hierarchy3"/>
    <dgm:cxn modelId="{99B30942-395F-484A-BD17-A2D9AEB3F297}" type="presOf" srcId="{068E53E1-10C2-4FB5-8621-5A4FC7788022}" destId="{985737AB-C7D0-4F24-9AF9-8A0F4B82E795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B260A009-A8E3-4392-8203-69C2A3535813}" type="presOf" srcId="{CD609820-82E3-40CC-A272-B1A4BA6951A3}" destId="{D8C50267-EC82-4E7C-856B-F75197FBEB58}" srcOrd="0" destOrd="0" presId="urn:microsoft.com/office/officeart/2005/8/layout/hierarchy3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AF683E8F-FE9D-45DB-9D9B-43E589EAA960}" type="presParOf" srcId="{985737AB-C7D0-4F24-9AF9-8A0F4B82E795}" destId="{3653E4C9-124C-4238-A12D-1889064E9B74}" srcOrd="0" destOrd="0" presId="urn:microsoft.com/office/officeart/2005/8/layout/hierarchy3"/>
    <dgm:cxn modelId="{E5DB77AA-B1D3-4B5A-B7D2-90F2A8A43A86}" type="presParOf" srcId="{3653E4C9-124C-4238-A12D-1889064E9B74}" destId="{E6B32ECF-B095-4062-A5D3-F8A51AAA06B4}" srcOrd="0" destOrd="0" presId="urn:microsoft.com/office/officeart/2005/8/layout/hierarchy3"/>
    <dgm:cxn modelId="{ADF97A87-48BD-42D4-AE4B-3E0235CA74EC}" type="presParOf" srcId="{E6B32ECF-B095-4062-A5D3-F8A51AAA06B4}" destId="{FC6393E0-8A1C-4C20-91CB-B432A2B22550}" srcOrd="0" destOrd="0" presId="urn:microsoft.com/office/officeart/2005/8/layout/hierarchy3"/>
    <dgm:cxn modelId="{5CDFA2DB-2E5F-4679-8444-9890F83ACD51}" type="presParOf" srcId="{E6B32ECF-B095-4062-A5D3-F8A51AAA06B4}" destId="{B13808B5-1BC2-4F07-8F83-39966228D918}" srcOrd="1" destOrd="0" presId="urn:microsoft.com/office/officeart/2005/8/layout/hierarchy3"/>
    <dgm:cxn modelId="{9B23E336-8AAE-4D65-89E6-535BE0B347F7}" type="presParOf" srcId="{3653E4C9-124C-4238-A12D-1889064E9B74}" destId="{194A3F71-61F5-4953-AD0B-541BAEA4AC69}" srcOrd="1" destOrd="0" presId="urn:microsoft.com/office/officeart/2005/8/layout/hierarchy3"/>
    <dgm:cxn modelId="{317A9E0A-2D20-4DCF-B3D8-E8D6953410A8}" type="presParOf" srcId="{194A3F71-61F5-4953-AD0B-541BAEA4AC69}" destId="{D8C50267-EC82-4E7C-856B-F75197FBEB58}" srcOrd="0" destOrd="0" presId="urn:microsoft.com/office/officeart/2005/8/layout/hierarchy3"/>
    <dgm:cxn modelId="{33859EB4-8067-47A6-A85A-8ECB0C62A9D5}" type="presParOf" srcId="{194A3F71-61F5-4953-AD0B-541BAEA4AC69}" destId="{03DB3585-4966-4384-B92B-36A4C2FA126E}" srcOrd="1" destOrd="0" presId="urn:microsoft.com/office/officeart/2005/8/layout/hierarchy3"/>
    <dgm:cxn modelId="{B07BC946-93CC-49E0-9ECC-FD23FAFFBA49}" type="presParOf" srcId="{194A3F71-61F5-4953-AD0B-541BAEA4AC69}" destId="{76F9942F-226E-44AF-96D2-65D277366096}" srcOrd="2" destOrd="0" presId="urn:microsoft.com/office/officeart/2005/8/layout/hierarchy3"/>
    <dgm:cxn modelId="{C810D5F0-9EBD-4BB2-916E-DB54DAE0BB21}" type="presParOf" srcId="{194A3F71-61F5-4953-AD0B-541BAEA4AC69}" destId="{34639101-E28C-4150-98AB-717A8B1FE58E}" srcOrd="3" destOrd="0" presId="urn:microsoft.com/office/officeart/2005/8/layout/hierarchy3"/>
    <dgm:cxn modelId="{D015E952-431B-4C89-A6F7-002FA043F43C}" type="presParOf" srcId="{194A3F71-61F5-4953-AD0B-541BAEA4AC69}" destId="{6D65AB23-21BE-4A74-9B96-B08DA74C5CAD}" srcOrd="4" destOrd="0" presId="urn:microsoft.com/office/officeart/2005/8/layout/hierarchy3"/>
    <dgm:cxn modelId="{6708CCB5-575F-44A4-BEF8-34D8B7C2B46D}" type="presParOf" srcId="{194A3F71-61F5-4953-AD0B-541BAEA4AC69}" destId="{324033BD-B766-4E1A-B8E5-5A7D8D5893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9E0DA-5689-41E7-B255-DECA76F0A9AF}" type="presOf" srcId="{CD609820-82E3-40CC-A272-B1A4BA6951A3}" destId="{D8C50267-EC82-4E7C-856B-F75197FBEB5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23EF2DC7-BE3F-4B8D-8CEF-A0DC44026502}" type="presOf" srcId="{398176C2-17E7-4A9C-A205-731AB69D4A93}" destId="{B13808B5-1BC2-4F07-8F83-39966228D918}" srcOrd="1" destOrd="0" presId="urn:microsoft.com/office/officeart/2005/8/layout/hierarchy3"/>
    <dgm:cxn modelId="{7614E294-D3A9-4259-B45C-1F8BECA3ECEA}" type="presOf" srcId="{790C0259-0E13-422D-86AA-C6AEEAE5A4C5}" destId="{03DB3585-4966-4384-B92B-36A4C2FA126E}" srcOrd="0" destOrd="0" presId="urn:microsoft.com/office/officeart/2005/8/layout/hierarchy3"/>
    <dgm:cxn modelId="{EC288DC0-5FB2-4E33-A093-218CAD176BC7}" type="presOf" srcId="{398176C2-17E7-4A9C-A205-731AB69D4A93}" destId="{FC6393E0-8A1C-4C20-91CB-B432A2B22550}" srcOrd="0" destOrd="0" presId="urn:microsoft.com/office/officeart/2005/8/layout/hierarchy3"/>
    <dgm:cxn modelId="{79FD3ED9-1D26-4F90-90BC-30F7BDE79F65}" type="presOf" srcId="{068E53E1-10C2-4FB5-8621-5A4FC7788022}" destId="{985737AB-C7D0-4F24-9AF9-8A0F4B82E795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A8896C4D-7B99-4D1A-91D1-46B4563D9BFE}" type="presParOf" srcId="{985737AB-C7D0-4F24-9AF9-8A0F4B82E795}" destId="{3653E4C9-124C-4238-A12D-1889064E9B74}" srcOrd="0" destOrd="0" presId="urn:microsoft.com/office/officeart/2005/8/layout/hierarchy3"/>
    <dgm:cxn modelId="{E348D962-1A70-4DB1-AB8D-9296E422211F}" type="presParOf" srcId="{3653E4C9-124C-4238-A12D-1889064E9B74}" destId="{E6B32ECF-B095-4062-A5D3-F8A51AAA06B4}" srcOrd="0" destOrd="0" presId="urn:microsoft.com/office/officeart/2005/8/layout/hierarchy3"/>
    <dgm:cxn modelId="{8B07E691-FA54-429C-9FF4-15E7B32C8E71}" type="presParOf" srcId="{E6B32ECF-B095-4062-A5D3-F8A51AAA06B4}" destId="{FC6393E0-8A1C-4C20-91CB-B432A2B22550}" srcOrd="0" destOrd="0" presId="urn:microsoft.com/office/officeart/2005/8/layout/hierarchy3"/>
    <dgm:cxn modelId="{79A13590-14F7-476A-898B-047F68EB6738}" type="presParOf" srcId="{E6B32ECF-B095-4062-A5D3-F8A51AAA06B4}" destId="{B13808B5-1BC2-4F07-8F83-39966228D918}" srcOrd="1" destOrd="0" presId="urn:microsoft.com/office/officeart/2005/8/layout/hierarchy3"/>
    <dgm:cxn modelId="{4A3530E5-9802-40A2-BA4B-8B1A2F6AF6AB}" type="presParOf" srcId="{3653E4C9-124C-4238-A12D-1889064E9B74}" destId="{194A3F71-61F5-4953-AD0B-541BAEA4AC69}" srcOrd="1" destOrd="0" presId="urn:microsoft.com/office/officeart/2005/8/layout/hierarchy3"/>
    <dgm:cxn modelId="{7DE92323-A6E6-465A-8FA2-D38D153F4E18}" type="presParOf" srcId="{194A3F71-61F5-4953-AD0B-541BAEA4AC69}" destId="{D8C50267-EC82-4E7C-856B-F75197FBEB58}" srcOrd="0" destOrd="0" presId="urn:microsoft.com/office/officeart/2005/8/layout/hierarchy3"/>
    <dgm:cxn modelId="{F4F1D174-5132-4795-82F4-15993CF41BFF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75581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9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3CEB5722-9931-4D59-8CC7-31EC65772CDF}" type="presOf" srcId="{398176C2-17E7-4A9C-A205-731AB69D4A93}" destId="{B13808B5-1BC2-4F07-8F83-39966228D918}" srcOrd="1" destOrd="0" presId="urn:microsoft.com/office/officeart/2005/8/layout/hierarchy3"/>
    <dgm:cxn modelId="{F73FFE3B-BE59-4265-8681-FD867336AAC2}" type="presOf" srcId="{398176C2-17E7-4A9C-A205-731AB69D4A93}" destId="{FC6393E0-8A1C-4C20-91CB-B432A2B22550}" srcOrd="0" destOrd="0" presId="urn:microsoft.com/office/officeart/2005/8/layout/hierarchy3"/>
    <dgm:cxn modelId="{82E1F73A-34A5-45FE-B247-BE5A5B51CA49}" type="presOf" srcId="{790C0259-0E13-422D-86AA-C6AEEAE5A4C5}" destId="{03DB3585-4966-4384-B92B-36A4C2FA126E}" srcOrd="0" destOrd="0" presId="urn:microsoft.com/office/officeart/2005/8/layout/hierarchy3"/>
    <dgm:cxn modelId="{C42E5BC7-F379-4904-8666-6CDFCC9B0C51}" type="presOf" srcId="{CD609820-82E3-40CC-A272-B1A4BA6951A3}" destId="{D8C50267-EC82-4E7C-856B-F75197FBEB58}" srcOrd="0" destOrd="0" presId="urn:microsoft.com/office/officeart/2005/8/layout/hierarchy3"/>
    <dgm:cxn modelId="{6BA98D82-06EC-490D-8C65-66B4473759C4}" type="presOf" srcId="{068E53E1-10C2-4FB5-8621-5A4FC7788022}" destId="{985737AB-C7D0-4F24-9AF9-8A0F4B82E795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DB44541B-B3CD-4C50-97F6-0EED6703927F}" type="presParOf" srcId="{985737AB-C7D0-4F24-9AF9-8A0F4B82E795}" destId="{3653E4C9-124C-4238-A12D-1889064E9B74}" srcOrd="0" destOrd="0" presId="urn:microsoft.com/office/officeart/2005/8/layout/hierarchy3"/>
    <dgm:cxn modelId="{7DF091D3-24E6-4BEF-A752-8F4C4B8CE727}" type="presParOf" srcId="{3653E4C9-124C-4238-A12D-1889064E9B74}" destId="{E6B32ECF-B095-4062-A5D3-F8A51AAA06B4}" srcOrd="0" destOrd="0" presId="urn:microsoft.com/office/officeart/2005/8/layout/hierarchy3"/>
    <dgm:cxn modelId="{42385587-3568-4A99-B4CD-5B4E550FF97D}" type="presParOf" srcId="{E6B32ECF-B095-4062-A5D3-F8A51AAA06B4}" destId="{FC6393E0-8A1C-4C20-91CB-B432A2B22550}" srcOrd="0" destOrd="0" presId="urn:microsoft.com/office/officeart/2005/8/layout/hierarchy3"/>
    <dgm:cxn modelId="{882BFDEC-B2DB-4181-9F5D-35CA40CE7BBB}" type="presParOf" srcId="{E6B32ECF-B095-4062-A5D3-F8A51AAA06B4}" destId="{B13808B5-1BC2-4F07-8F83-39966228D918}" srcOrd="1" destOrd="0" presId="urn:microsoft.com/office/officeart/2005/8/layout/hierarchy3"/>
    <dgm:cxn modelId="{ADDD4327-3F41-4D97-B007-B26152E8B2A0}" type="presParOf" srcId="{3653E4C9-124C-4238-A12D-1889064E9B74}" destId="{194A3F71-61F5-4953-AD0B-541BAEA4AC69}" srcOrd="1" destOrd="0" presId="urn:microsoft.com/office/officeart/2005/8/layout/hierarchy3"/>
    <dgm:cxn modelId="{13C4FED5-0AA8-4A0B-A21C-960067E654B6}" type="presParOf" srcId="{194A3F71-61F5-4953-AD0B-541BAEA4AC69}" destId="{D8C50267-EC82-4E7C-856B-F75197FBEB58}" srcOrd="0" destOrd="0" presId="urn:microsoft.com/office/officeart/2005/8/layout/hierarchy3"/>
    <dgm:cxn modelId="{0F5A79B3-B7AB-4243-A258-14DFCDDDD869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A03F6BE7-6B65-48DE-8CC4-7FC965F43B76}" type="presOf" srcId="{398176C2-17E7-4A9C-A205-731AB69D4A93}" destId="{FC6393E0-8A1C-4C20-91CB-B432A2B22550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89D829D2-D3C5-4A13-BA26-205DB6F2DDF9}" type="presOf" srcId="{068E53E1-10C2-4FB5-8621-5A4FC7788022}" destId="{985737AB-C7D0-4F24-9AF9-8A0F4B82E795}" srcOrd="0" destOrd="0" presId="urn:microsoft.com/office/officeart/2005/8/layout/hierarchy3"/>
    <dgm:cxn modelId="{AF1B281E-A9C6-4712-87B4-05110FC62EA2}" type="presOf" srcId="{398176C2-17E7-4A9C-A205-731AB69D4A93}" destId="{B13808B5-1BC2-4F07-8F83-39966228D918}" srcOrd="1" destOrd="0" presId="urn:microsoft.com/office/officeart/2005/8/layout/hierarchy3"/>
    <dgm:cxn modelId="{E7108947-2ADF-4420-BC60-00E7A2EC2AD8}" type="presParOf" srcId="{985737AB-C7D0-4F24-9AF9-8A0F4B82E795}" destId="{3653E4C9-124C-4238-A12D-1889064E9B74}" srcOrd="0" destOrd="0" presId="urn:microsoft.com/office/officeart/2005/8/layout/hierarchy3"/>
    <dgm:cxn modelId="{1A39E866-C219-4B2F-9E25-ABC54DB24E3A}" type="presParOf" srcId="{3653E4C9-124C-4238-A12D-1889064E9B74}" destId="{E6B32ECF-B095-4062-A5D3-F8A51AAA06B4}" srcOrd="0" destOrd="0" presId="urn:microsoft.com/office/officeart/2005/8/layout/hierarchy3"/>
    <dgm:cxn modelId="{5B79C146-7BC0-44B2-B346-8281A717CB8F}" type="presParOf" srcId="{E6B32ECF-B095-4062-A5D3-F8A51AAA06B4}" destId="{FC6393E0-8A1C-4C20-91CB-B432A2B22550}" srcOrd="0" destOrd="0" presId="urn:microsoft.com/office/officeart/2005/8/layout/hierarchy3"/>
    <dgm:cxn modelId="{8601DF7B-8D18-4727-8F81-B9EFA3ED75B1}" type="presParOf" srcId="{E6B32ECF-B095-4062-A5D3-F8A51AAA06B4}" destId="{B13808B5-1BC2-4F07-8F83-39966228D918}" srcOrd="1" destOrd="0" presId="urn:microsoft.com/office/officeart/2005/8/layout/hierarchy3"/>
    <dgm:cxn modelId="{FF387F74-C355-4FF2-85D0-0C5B47EE39D9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на улице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2558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A019C-D163-46D5-9AC3-31D9156FFEEB}" type="presOf" srcId="{790C0259-0E13-422D-86AA-C6AEEAE5A4C5}" destId="{03DB3585-4966-4384-B92B-36A4C2FA126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9799D89F-A814-452C-9B2A-FE21F332F078}" type="presOf" srcId="{46F1A65D-5EEA-4685-8357-EB0F97484105}" destId="{F32C8DFD-A6CB-4A70-8A50-477A193651D2}" srcOrd="0" destOrd="0" presId="urn:microsoft.com/office/officeart/2005/8/layout/hierarchy3"/>
    <dgm:cxn modelId="{72AC4578-8974-4060-B178-FA42E1329DA5}" type="presOf" srcId="{398176C2-17E7-4A9C-A205-731AB69D4A93}" destId="{B13808B5-1BC2-4F07-8F83-39966228D918}" srcOrd="1" destOrd="0" presId="urn:microsoft.com/office/officeart/2005/8/layout/hierarchy3"/>
    <dgm:cxn modelId="{709B4F8F-78BD-4794-8526-EF403EF0488E}" type="presOf" srcId="{398176C2-17E7-4A9C-A205-731AB69D4A93}" destId="{FC6393E0-8A1C-4C20-91CB-B432A2B22550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DDCF8672-0BE9-4DB6-9008-4FFCE4DF846B}" type="presOf" srcId="{3F6DCD3B-FC7B-4529-8C31-DF36D7E8363D}" destId="{76F9942F-226E-44AF-96D2-65D277366096}" srcOrd="0" destOrd="0" presId="urn:microsoft.com/office/officeart/2005/8/layout/hierarchy3"/>
    <dgm:cxn modelId="{EB755F41-A2D4-4B01-9B24-159D1788B38E}" type="presOf" srcId="{F45ED365-2512-43F3-8293-75F0D4139B2D}" destId="{89F48356-9A49-4620-8AB4-4505F913DDAF}" srcOrd="0" destOrd="0" presId="urn:microsoft.com/office/officeart/2005/8/layout/hierarchy3"/>
    <dgm:cxn modelId="{ACBF99BE-0441-47A1-A4BA-2EFA50601582}" type="presOf" srcId="{BD3D1612-1245-4D8F-956E-217319DB91C4}" destId="{34639101-E28C-4150-98AB-717A8B1FE58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689EB354-FB28-4BEC-9AA3-AFFC0CCD0668}" type="presOf" srcId="{068E53E1-10C2-4FB5-8621-5A4FC7788022}" destId="{985737AB-C7D0-4F24-9AF9-8A0F4B82E795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DBFE5D36-3E58-4E8A-BF7E-719FD6D34249}" type="presOf" srcId="{CD609820-82E3-40CC-A272-B1A4BA6951A3}" destId="{D8C50267-EC82-4E7C-856B-F75197FBEB58}" srcOrd="0" destOrd="0" presId="urn:microsoft.com/office/officeart/2005/8/layout/hierarchy3"/>
    <dgm:cxn modelId="{AF71F68C-0845-4A3B-8D61-C73DDE77D05F}" type="presParOf" srcId="{985737AB-C7D0-4F24-9AF9-8A0F4B82E795}" destId="{3653E4C9-124C-4238-A12D-1889064E9B74}" srcOrd="0" destOrd="0" presId="urn:microsoft.com/office/officeart/2005/8/layout/hierarchy3"/>
    <dgm:cxn modelId="{9C798225-9B71-45B0-8D07-D4D870911001}" type="presParOf" srcId="{3653E4C9-124C-4238-A12D-1889064E9B74}" destId="{E6B32ECF-B095-4062-A5D3-F8A51AAA06B4}" srcOrd="0" destOrd="0" presId="urn:microsoft.com/office/officeart/2005/8/layout/hierarchy3"/>
    <dgm:cxn modelId="{B421CB8C-180F-475A-80D6-458369AD8532}" type="presParOf" srcId="{E6B32ECF-B095-4062-A5D3-F8A51AAA06B4}" destId="{FC6393E0-8A1C-4C20-91CB-B432A2B22550}" srcOrd="0" destOrd="0" presId="urn:microsoft.com/office/officeart/2005/8/layout/hierarchy3"/>
    <dgm:cxn modelId="{F6545FB7-ACE0-4A3C-93D4-561623DFF863}" type="presParOf" srcId="{E6B32ECF-B095-4062-A5D3-F8A51AAA06B4}" destId="{B13808B5-1BC2-4F07-8F83-39966228D918}" srcOrd="1" destOrd="0" presId="urn:microsoft.com/office/officeart/2005/8/layout/hierarchy3"/>
    <dgm:cxn modelId="{B79A2596-80C4-4A2B-ADA5-8AC0E085C403}" type="presParOf" srcId="{3653E4C9-124C-4238-A12D-1889064E9B74}" destId="{194A3F71-61F5-4953-AD0B-541BAEA4AC69}" srcOrd="1" destOrd="0" presId="urn:microsoft.com/office/officeart/2005/8/layout/hierarchy3"/>
    <dgm:cxn modelId="{152A1EF1-8DEC-460A-B7D5-8FB590621707}" type="presParOf" srcId="{194A3F71-61F5-4953-AD0B-541BAEA4AC69}" destId="{D8C50267-EC82-4E7C-856B-F75197FBEB58}" srcOrd="0" destOrd="0" presId="urn:microsoft.com/office/officeart/2005/8/layout/hierarchy3"/>
    <dgm:cxn modelId="{46ACDC15-979A-4E11-96D7-6D0C52262D21}" type="presParOf" srcId="{194A3F71-61F5-4953-AD0B-541BAEA4AC69}" destId="{03DB3585-4966-4384-B92B-36A4C2FA126E}" srcOrd="1" destOrd="0" presId="urn:microsoft.com/office/officeart/2005/8/layout/hierarchy3"/>
    <dgm:cxn modelId="{5B9E8E16-D832-4A30-9800-64B5C497D90D}" type="presParOf" srcId="{194A3F71-61F5-4953-AD0B-541BAEA4AC69}" destId="{76F9942F-226E-44AF-96D2-65D277366096}" srcOrd="2" destOrd="0" presId="urn:microsoft.com/office/officeart/2005/8/layout/hierarchy3"/>
    <dgm:cxn modelId="{3F346FF4-9BF2-4ABF-A41C-8854C25E3A27}" type="presParOf" srcId="{194A3F71-61F5-4953-AD0B-541BAEA4AC69}" destId="{34639101-E28C-4150-98AB-717A8B1FE58E}" srcOrd="3" destOrd="0" presId="urn:microsoft.com/office/officeart/2005/8/layout/hierarchy3"/>
    <dgm:cxn modelId="{853CB037-C72A-4FF8-B270-8A223379A912}" type="presParOf" srcId="{194A3F71-61F5-4953-AD0B-541BAEA4AC69}" destId="{F32C8DFD-A6CB-4A70-8A50-477A193651D2}" srcOrd="4" destOrd="0" presId="urn:microsoft.com/office/officeart/2005/8/layout/hierarchy3"/>
    <dgm:cxn modelId="{03DB5D40-CCE4-4633-A75F-D30D7860311B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8EE5B930-8FDD-4FD2-9DEB-718C8EC4BF21}" type="presOf" srcId="{398176C2-17E7-4A9C-A205-731AB69D4A93}" destId="{B13808B5-1BC2-4F07-8F83-39966228D918}" srcOrd="1" destOrd="0" presId="urn:microsoft.com/office/officeart/2005/8/layout/hierarchy3"/>
    <dgm:cxn modelId="{F878F5C5-6DCD-4344-B918-41D67FBF8DC1}" type="presOf" srcId="{068E53E1-10C2-4FB5-8621-5A4FC7788022}" destId="{985737AB-C7D0-4F24-9AF9-8A0F4B82E795}" srcOrd="0" destOrd="0" presId="urn:microsoft.com/office/officeart/2005/8/layout/hierarchy3"/>
    <dgm:cxn modelId="{D5A598AD-E2E3-437A-8507-C3E7C15813DD}" type="presOf" srcId="{398176C2-17E7-4A9C-A205-731AB69D4A93}" destId="{FC6393E0-8A1C-4C20-91CB-B432A2B22550}" srcOrd="0" destOrd="0" presId="urn:microsoft.com/office/officeart/2005/8/layout/hierarchy3"/>
    <dgm:cxn modelId="{6573CF0F-0385-4E02-9E4C-C5F6CF7D66B4}" type="presParOf" srcId="{985737AB-C7D0-4F24-9AF9-8A0F4B82E795}" destId="{3653E4C9-124C-4238-A12D-1889064E9B74}" srcOrd="0" destOrd="0" presId="urn:microsoft.com/office/officeart/2005/8/layout/hierarchy3"/>
    <dgm:cxn modelId="{43EA5BE0-74DB-47F9-BC8F-403E86B6AA18}" type="presParOf" srcId="{3653E4C9-124C-4238-A12D-1889064E9B74}" destId="{E6B32ECF-B095-4062-A5D3-F8A51AAA06B4}" srcOrd="0" destOrd="0" presId="urn:microsoft.com/office/officeart/2005/8/layout/hierarchy3"/>
    <dgm:cxn modelId="{BBC0BE92-953E-419D-AB51-0F62606A2402}" type="presParOf" srcId="{E6B32ECF-B095-4062-A5D3-F8A51AAA06B4}" destId="{FC6393E0-8A1C-4C20-91CB-B432A2B22550}" srcOrd="0" destOrd="0" presId="urn:microsoft.com/office/officeart/2005/8/layout/hierarchy3"/>
    <dgm:cxn modelId="{A7148C9E-FF72-457D-BE6D-1B47659A781B}" type="presParOf" srcId="{E6B32ECF-B095-4062-A5D3-F8A51AAA06B4}" destId="{B13808B5-1BC2-4F07-8F83-39966228D918}" srcOrd="1" destOrd="0" presId="urn:microsoft.com/office/officeart/2005/8/layout/hierarchy3"/>
    <dgm:cxn modelId="{0B27F61C-9720-47BD-AC1B-1DD2A74A1215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лепка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0DD86-A881-49BD-8F13-481BE58D1953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006D0A93-F798-49D5-A80C-4FB47D095B46}" type="presOf" srcId="{BD3D1612-1245-4D8F-956E-217319DB91C4}" destId="{34639101-E28C-4150-98AB-717A8B1FE58E}" srcOrd="0" destOrd="0" presId="urn:microsoft.com/office/officeart/2005/8/layout/hierarchy3"/>
    <dgm:cxn modelId="{DC5A1ECF-D42B-41B2-949C-806BC5D43DB8}" type="presOf" srcId="{398176C2-17E7-4A9C-A205-731AB69D4A93}" destId="{FC6393E0-8A1C-4C20-91CB-B432A2B22550}" srcOrd="0" destOrd="0" presId="urn:microsoft.com/office/officeart/2005/8/layout/hierarchy3"/>
    <dgm:cxn modelId="{096C3891-5F08-4CF9-BFBF-4DF853A078A8}" type="presOf" srcId="{46F1A65D-5EEA-4685-8357-EB0F97484105}" destId="{F32C8DFD-A6CB-4A70-8A50-477A193651D2}" srcOrd="0" destOrd="0" presId="urn:microsoft.com/office/officeart/2005/8/layout/hierarchy3"/>
    <dgm:cxn modelId="{7C8860EA-9592-4072-92A9-FF22BF899C01}" type="presOf" srcId="{CD609820-82E3-40CC-A272-B1A4BA6951A3}" destId="{D8C50267-EC82-4E7C-856B-F75197FBEB58}" srcOrd="0" destOrd="0" presId="urn:microsoft.com/office/officeart/2005/8/layout/hierarchy3"/>
    <dgm:cxn modelId="{F78BFC64-9001-4966-BD08-DD2B0FB5119F}" type="presOf" srcId="{3F6DCD3B-FC7B-4529-8C31-DF36D7E8363D}" destId="{76F9942F-226E-44AF-96D2-65D277366096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9E0E7E4D-950E-48F9-B237-83742192ACBD}" type="presOf" srcId="{F45ED365-2512-43F3-8293-75F0D4139B2D}" destId="{89F48356-9A49-4620-8AB4-4505F913DDAF}" srcOrd="0" destOrd="0" presId="urn:microsoft.com/office/officeart/2005/8/layout/hierarchy3"/>
    <dgm:cxn modelId="{58B01869-82FA-4579-829B-ED4218378477}" type="presOf" srcId="{790C0259-0E13-422D-86AA-C6AEEAE5A4C5}" destId="{03DB3585-4966-4384-B92B-36A4C2FA126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3A6776BC-291E-4965-A5EE-19B6C90D040E}" type="presOf" srcId="{398176C2-17E7-4A9C-A205-731AB69D4A93}" destId="{B13808B5-1BC2-4F07-8F83-39966228D918}" srcOrd="1" destOrd="0" presId="urn:microsoft.com/office/officeart/2005/8/layout/hierarchy3"/>
    <dgm:cxn modelId="{2176A39B-27D2-4B17-BE4B-980850489296}" type="presParOf" srcId="{985737AB-C7D0-4F24-9AF9-8A0F4B82E795}" destId="{3653E4C9-124C-4238-A12D-1889064E9B74}" srcOrd="0" destOrd="0" presId="urn:microsoft.com/office/officeart/2005/8/layout/hierarchy3"/>
    <dgm:cxn modelId="{53BE9009-6C54-493B-9DD9-837D505BFF38}" type="presParOf" srcId="{3653E4C9-124C-4238-A12D-1889064E9B74}" destId="{E6B32ECF-B095-4062-A5D3-F8A51AAA06B4}" srcOrd="0" destOrd="0" presId="urn:microsoft.com/office/officeart/2005/8/layout/hierarchy3"/>
    <dgm:cxn modelId="{281DBC15-E2E3-4A29-A8EB-18709089A6BD}" type="presParOf" srcId="{E6B32ECF-B095-4062-A5D3-F8A51AAA06B4}" destId="{FC6393E0-8A1C-4C20-91CB-B432A2B22550}" srcOrd="0" destOrd="0" presId="urn:microsoft.com/office/officeart/2005/8/layout/hierarchy3"/>
    <dgm:cxn modelId="{318B1376-84E7-4E97-909C-223C2D3F331C}" type="presParOf" srcId="{E6B32ECF-B095-4062-A5D3-F8A51AAA06B4}" destId="{B13808B5-1BC2-4F07-8F83-39966228D918}" srcOrd="1" destOrd="0" presId="urn:microsoft.com/office/officeart/2005/8/layout/hierarchy3"/>
    <dgm:cxn modelId="{AC67F75B-7F81-40B5-ADC6-B16123ECAAC0}" type="presParOf" srcId="{3653E4C9-124C-4238-A12D-1889064E9B74}" destId="{194A3F71-61F5-4953-AD0B-541BAEA4AC69}" srcOrd="1" destOrd="0" presId="urn:microsoft.com/office/officeart/2005/8/layout/hierarchy3"/>
    <dgm:cxn modelId="{B43E527B-79C6-4799-99FA-96099FEFD295}" type="presParOf" srcId="{194A3F71-61F5-4953-AD0B-541BAEA4AC69}" destId="{D8C50267-EC82-4E7C-856B-F75197FBEB58}" srcOrd="0" destOrd="0" presId="urn:microsoft.com/office/officeart/2005/8/layout/hierarchy3"/>
    <dgm:cxn modelId="{FDE4CF2B-EA24-4609-960A-813529902972}" type="presParOf" srcId="{194A3F71-61F5-4953-AD0B-541BAEA4AC69}" destId="{03DB3585-4966-4384-B92B-36A4C2FA126E}" srcOrd="1" destOrd="0" presId="urn:microsoft.com/office/officeart/2005/8/layout/hierarchy3"/>
    <dgm:cxn modelId="{29CA5513-CF56-43AB-BAD6-547E8AFD15A4}" type="presParOf" srcId="{194A3F71-61F5-4953-AD0B-541BAEA4AC69}" destId="{76F9942F-226E-44AF-96D2-65D277366096}" srcOrd="2" destOrd="0" presId="urn:microsoft.com/office/officeart/2005/8/layout/hierarchy3"/>
    <dgm:cxn modelId="{BF39B2A2-23EB-411B-A963-FB3DA29A37F0}" type="presParOf" srcId="{194A3F71-61F5-4953-AD0B-541BAEA4AC69}" destId="{34639101-E28C-4150-98AB-717A8B1FE58E}" srcOrd="3" destOrd="0" presId="urn:microsoft.com/office/officeart/2005/8/layout/hierarchy3"/>
    <dgm:cxn modelId="{72359A46-BC56-4449-A67F-4B98B1BA98FC}" type="presParOf" srcId="{194A3F71-61F5-4953-AD0B-541BAEA4AC69}" destId="{F32C8DFD-A6CB-4A70-8A50-477A193651D2}" srcOrd="4" destOrd="0" presId="urn:microsoft.com/office/officeart/2005/8/layout/hierarchy3"/>
    <dgm:cxn modelId="{E1509E2B-4BBC-4629-9AA4-98D6C93CFB10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C783B-C501-4F68-93B9-77BEFB52B810}">
      <dsp:nvSpPr>
        <dsp:cNvPr id="0" name=""/>
        <dsp:cNvSpPr/>
      </dsp:nvSpPr>
      <dsp:spPr>
        <a:xfrm>
          <a:off x="0" y="0"/>
          <a:ext cx="5769967" cy="952841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Социально –</a:t>
          </a:r>
          <a:b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</a:br>
          <a: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коммуникативное развитие</a:t>
          </a:r>
        </a:p>
      </dsp:txBody>
      <dsp:txXfrm>
        <a:off x="0" y="0"/>
        <a:ext cx="5769967" cy="952841"/>
      </dsp:txXfrm>
    </dsp:sp>
    <dsp:sp modelId="{5BE26614-D759-4B62-A9CA-271E045E508C}">
      <dsp:nvSpPr>
        <dsp:cNvPr id="0" name=""/>
        <dsp:cNvSpPr/>
      </dsp:nvSpPr>
      <dsp:spPr>
        <a:xfrm>
          <a:off x="0" y="968704"/>
          <a:ext cx="5769967" cy="952841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Познавательное развитие</a:t>
          </a:r>
          <a:endParaRPr lang="ru-RU" sz="2400" b="0" kern="1200" dirty="0">
            <a:solidFill>
              <a:sysClr val="window" lastClr="FFFFFF"/>
            </a:solidFill>
            <a:latin typeface="+mj-lt"/>
            <a:ea typeface="+mn-ea"/>
            <a:cs typeface="Arial" pitchFamily="34" charset="0"/>
          </a:endParaRPr>
        </a:p>
      </dsp:txBody>
      <dsp:txXfrm>
        <a:off x="0" y="968704"/>
        <a:ext cx="5769967" cy="952841"/>
      </dsp:txXfrm>
    </dsp:sp>
    <dsp:sp modelId="{24BBC588-691C-4FB5-9946-E60280BA0B83}">
      <dsp:nvSpPr>
        <dsp:cNvPr id="0" name=""/>
        <dsp:cNvSpPr/>
      </dsp:nvSpPr>
      <dsp:spPr>
        <a:xfrm>
          <a:off x="0" y="1935847"/>
          <a:ext cx="5769967" cy="952841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Речевое развитие</a:t>
          </a:r>
          <a:endParaRPr lang="ru-RU" sz="2400" b="0" kern="1200" dirty="0">
            <a:solidFill>
              <a:sysClr val="window" lastClr="FFFFFF"/>
            </a:solidFill>
            <a:latin typeface="+mj-lt"/>
            <a:ea typeface="+mn-ea"/>
            <a:cs typeface="Arial" pitchFamily="34" charset="0"/>
          </a:endParaRPr>
        </a:p>
      </dsp:txBody>
      <dsp:txXfrm>
        <a:off x="0" y="1935847"/>
        <a:ext cx="5769967" cy="952841"/>
      </dsp:txXfrm>
    </dsp:sp>
    <dsp:sp modelId="{218BCDC9-20AF-4AE9-8FCA-730660FAD8A2}">
      <dsp:nvSpPr>
        <dsp:cNvPr id="0" name=""/>
        <dsp:cNvSpPr/>
      </dsp:nvSpPr>
      <dsp:spPr>
        <a:xfrm>
          <a:off x="0" y="2902990"/>
          <a:ext cx="5769967" cy="952841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Художественно – </a:t>
          </a:r>
          <a:b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</a:br>
          <a: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эстетическое развитие</a:t>
          </a:r>
          <a:endParaRPr lang="ru-RU" sz="2400" b="0" kern="1200" dirty="0">
            <a:solidFill>
              <a:sysClr val="window" lastClr="FFFFFF"/>
            </a:solidFill>
            <a:latin typeface="+mj-lt"/>
            <a:ea typeface="+mn-ea"/>
            <a:cs typeface="Arial" pitchFamily="34" charset="0"/>
          </a:endParaRPr>
        </a:p>
      </dsp:txBody>
      <dsp:txXfrm>
        <a:off x="0" y="2902990"/>
        <a:ext cx="5769967" cy="952841"/>
      </dsp:txXfrm>
    </dsp:sp>
    <dsp:sp modelId="{E532612F-4BF5-42C8-A1A6-9763C43D7424}">
      <dsp:nvSpPr>
        <dsp:cNvPr id="0" name=""/>
        <dsp:cNvSpPr/>
      </dsp:nvSpPr>
      <dsp:spPr>
        <a:xfrm>
          <a:off x="0" y="3871694"/>
          <a:ext cx="5769967" cy="952841"/>
        </a:xfrm>
        <a:prstGeom prst="round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ysClr val="window" lastClr="FFFFFF"/>
              </a:solidFill>
              <a:latin typeface="+mj-lt"/>
              <a:ea typeface="+mn-ea"/>
              <a:cs typeface="Arial" pitchFamily="34" charset="0"/>
            </a:rPr>
            <a:t>Физическое развитие</a:t>
          </a:r>
          <a:endParaRPr lang="ru-RU" sz="2400" b="0" kern="1200" dirty="0">
            <a:solidFill>
              <a:sysClr val="window" lastClr="FFFFFF"/>
            </a:solidFill>
            <a:latin typeface="+mj-lt"/>
            <a:ea typeface="+mn-ea"/>
            <a:cs typeface="Arial" pitchFamily="34" charset="0"/>
          </a:endParaRPr>
        </a:p>
      </dsp:txBody>
      <dsp:txXfrm>
        <a:off x="0" y="3871694"/>
        <a:ext cx="5769967" cy="95284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16635" y="142"/>
          <a:ext cx="4005329" cy="754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sz="4500" kern="1200" dirty="0">
            <a:latin typeface="Arial" pitchFamily="34" charset="0"/>
            <a:cs typeface="Arial" pitchFamily="34" charset="0"/>
          </a:endParaRPr>
        </a:p>
      </dsp:txBody>
      <dsp:txXfrm>
        <a:off x="16635" y="142"/>
        <a:ext cx="4005329" cy="754279"/>
      </dsp:txXfrm>
    </dsp:sp>
    <dsp:sp modelId="{0632F160-6CBC-4FFE-9033-5CBC897D8B5B}">
      <dsp:nvSpPr>
        <dsp:cNvPr id="0" name=""/>
        <dsp:cNvSpPr/>
      </dsp:nvSpPr>
      <dsp:spPr>
        <a:xfrm>
          <a:off x="417168" y="754421"/>
          <a:ext cx="400532" cy="565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400532" y="565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9FC0A-2092-4784-85F3-E51DF86E6521}">
      <dsp:nvSpPr>
        <dsp:cNvPr id="0" name=""/>
        <dsp:cNvSpPr/>
      </dsp:nvSpPr>
      <dsp:spPr>
        <a:xfrm>
          <a:off x="817701" y="942991"/>
          <a:ext cx="3124551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817701" y="942991"/>
        <a:ext cx="3124551" cy="754279"/>
      </dsp:txXfrm>
    </dsp:sp>
    <dsp:sp modelId="{D8C50267-EC82-4E7C-856B-F75197FBEB58}">
      <dsp:nvSpPr>
        <dsp:cNvPr id="0" name=""/>
        <dsp:cNvSpPr/>
      </dsp:nvSpPr>
      <dsp:spPr>
        <a:xfrm>
          <a:off x="417168" y="754421"/>
          <a:ext cx="400532" cy="1508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400532" y="15085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17701" y="1885841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817701" y="1885841"/>
        <a:ext cx="3158898" cy="754279"/>
      </dsp:txXfrm>
    </dsp:sp>
    <dsp:sp modelId="{76F9942F-226E-44AF-96D2-65D277366096}">
      <dsp:nvSpPr>
        <dsp:cNvPr id="0" name=""/>
        <dsp:cNvSpPr/>
      </dsp:nvSpPr>
      <dsp:spPr>
        <a:xfrm>
          <a:off x="417168" y="754421"/>
          <a:ext cx="400532" cy="245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400532" y="2451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17701" y="2828690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817701" y="2828690"/>
        <a:ext cx="3158898" cy="754279"/>
      </dsp:txXfrm>
    </dsp:sp>
    <dsp:sp modelId="{F32C8DFD-A6CB-4A70-8A50-477A193651D2}">
      <dsp:nvSpPr>
        <dsp:cNvPr id="0" name=""/>
        <dsp:cNvSpPr/>
      </dsp:nvSpPr>
      <dsp:spPr>
        <a:xfrm>
          <a:off x="417168" y="754421"/>
          <a:ext cx="400532" cy="339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400532" y="3394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17701" y="3771540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817701" y="3771540"/>
        <a:ext cx="3158898" cy="75427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781546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sz="4600" kern="1200" dirty="0">
            <a:latin typeface="Arial" pitchFamily="34" charset="0"/>
            <a:cs typeface="Arial" pitchFamily="34" charset="0"/>
          </a:endParaRPr>
        </a:p>
      </dsp:txBody>
      <dsp:txXfrm>
        <a:off x="449" y="781546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1730065"/>
          <a:ext cx="402187" cy="112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740"/>
              </a:lnTo>
              <a:lnTo>
                <a:pt x="402187" y="1125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1967194"/>
          <a:ext cx="3233326" cy="1777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sz="3900" kern="1200" dirty="0">
            <a:latin typeface="Arial" pitchFamily="34" charset="0"/>
            <a:cs typeface="Arial" pitchFamily="34" charset="0"/>
          </a:endParaRPr>
        </a:p>
      </dsp:txBody>
      <dsp:txXfrm>
        <a:off x="804824" y="1967194"/>
        <a:ext cx="3233326" cy="17772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D62C9-01DA-4299-9B69-6BD49A6D34C0}">
      <dsp:nvSpPr>
        <dsp:cNvPr id="0" name=""/>
        <dsp:cNvSpPr/>
      </dsp:nvSpPr>
      <dsp:spPr>
        <a:xfrm>
          <a:off x="0" y="0"/>
          <a:ext cx="8229600" cy="21086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86632-F075-422D-A5F0-BA26FE2CFA75}">
      <dsp:nvSpPr>
        <dsp:cNvPr id="0" name=""/>
        <dsp:cNvSpPr/>
      </dsp:nvSpPr>
      <dsp:spPr>
        <a:xfrm>
          <a:off x="250665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94428-79CB-423C-BB4D-30A6C3E77BCE}">
      <dsp:nvSpPr>
        <dsp:cNvPr id="0" name=""/>
        <dsp:cNvSpPr/>
      </dsp:nvSpPr>
      <dsp:spPr>
        <a:xfrm rot="10800000">
          <a:off x="250665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Calibri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300" b="1" kern="1200" dirty="0" smtClean="0">
              <a:latin typeface="Calibri" pitchFamily="34" charset="0"/>
            </a:rPr>
          </a:br>
          <a:r>
            <a:rPr lang="ru-RU" sz="1300" b="1" kern="1200" dirty="0" smtClean="0">
              <a:latin typeface="Calibri" pitchFamily="34" charset="0"/>
            </a:rPr>
            <a:t>с взрослым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 Манипулирование с </a:t>
          </a:r>
          <a:r>
            <a:rPr lang="ru-RU" sz="1300" b="1" kern="1200" dirty="0" err="1" smtClean="0">
              <a:latin typeface="Calibri" pitchFamily="34" charset="0"/>
            </a:rPr>
            <a:t>пред-метами</a:t>
          </a:r>
          <a:r>
            <a:rPr lang="ru-RU" sz="1300" b="1" kern="1200" dirty="0" smtClean="0">
              <a:latin typeface="Calibri" pitchFamily="34" charset="0"/>
            </a:rPr>
            <a:t> и познавательно-исследовательские действия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libri" pitchFamily="34" charset="0"/>
            </a:rPr>
            <a:t>Двигательная активность</a:t>
          </a:r>
          <a:br>
            <a:rPr lang="ru-RU" sz="1300" b="1" kern="1200" dirty="0" smtClean="0">
              <a:latin typeface="Calibri" pitchFamily="34" charset="0"/>
            </a:rPr>
          </a:br>
          <a:r>
            <a:rPr lang="ru-RU" sz="1300" b="1" kern="1200" dirty="0" smtClean="0">
              <a:latin typeface="Calibri" pitchFamily="34" charset="0"/>
            </a:rPr>
            <a:t>и тактильно-двигательные игры</a:t>
          </a:r>
          <a:endParaRPr lang="ru-RU" sz="1300" b="1" kern="1200" dirty="0">
            <a:latin typeface="Calibri" pitchFamily="34" charset="0"/>
          </a:endParaRPr>
        </a:p>
      </dsp:txBody>
      <dsp:txXfrm rot="10800000">
        <a:off x="250665" y="1763423"/>
        <a:ext cx="2415084" cy="3037643"/>
      </dsp:txXfrm>
    </dsp:sp>
    <dsp:sp modelId="{A9DC371F-F86A-4FCC-A5AC-A91CED73D335}">
      <dsp:nvSpPr>
        <dsp:cNvPr id="0" name=""/>
        <dsp:cNvSpPr/>
      </dsp:nvSpPr>
      <dsp:spPr>
        <a:xfrm>
          <a:off x="2907257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41D23-952B-4D22-B39C-31786E038924}">
      <dsp:nvSpPr>
        <dsp:cNvPr id="0" name=""/>
        <dsp:cNvSpPr/>
      </dsp:nvSpPr>
      <dsp:spPr>
        <a:xfrm rot="10800000">
          <a:off x="2907257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Экспериментирование</a:t>
          </a:r>
          <a:br>
            <a:rPr lang="ru-RU" sz="1100" b="1" kern="1200" dirty="0" smtClean="0">
              <a:latin typeface="Calibri" pitchFamily="34" charset="0"/>
            </a:rPr>
          </a:br>
          <a:r>
            <a:rPr lang="ru-RU" sz="1100" b="1" kern="1200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lvl="0" algn="l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100" b="1" kern="1200" dirty="0">
            <a:latin typeface="Calibri" pitchFamily="34" charset="0"/>
          </a:endParaRPr>
        </a:p>
      </dsp:txBody>
      <dsp:txXfrm rot="10800000">
        <a:off x="2907257" y="1763423"/>
        <a:ext cx="2415084" cy="3037643"/>
      </dsp:txXfrm>
    </dsp:sp>
    <dsp:sp modelId="{AC6D28BA-13B8-447C-BB0C-C95CAFF52532}">
      <dsp:nvSpPr>
        <dsp:cNvPr id="0" name=""/>
        <dsp:cNvSpPr/>
      </dsp:nvSpPr>
      <dsp:spPr>
        <a:xfrm>
          <a:off x="5563850" y="166069"/>
          <a:ext cx="2415084" cy="1546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4CAC0-CB82-4436-B173-B3BD25665D1E}">
      <dsp:nvSpPr>
        <dsp:cNvPr id="0" name=""/>
        <dsp:cNvSpPr/>
      </dsp:nvSpPr>
      <dsp:spPr>
        <a:xfrm rot="10800000">
          <a:off x="5563850" y="1763423"/>
          <a:ext cx="2415084" cy="30376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Ряд видов детской деятельности</a:t>
          </a:r>
        </a:p>
      </dsp:txBody>
      <dsp:txXfrm rot="10800000">
        <a:off x="5563850" y="1763423"/>
        <a:ext cx="2415084" cy="30376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512" y="17273"/>
          <a:ext cx="4009329" cy="94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Arial" pitchFamily="34" charset="0"/>
              <a:cs typeface="Arial" pitchFamily="34" charset="0"/>
            </a:rPr>
            <a:t>Игровая</a:t>
          </a:r>
          <a:endParaRPr lang="ru-RU" sz="5600" kern="1200" dirty="0">
            <a:latin typeface="Arial" pitchFamily="34" charset="0"/>
            <a:cs typeface="Arial" pitchFamily="34" charset="0"/>
          </a:endParaRPr>
        </a:p>
      </dsp:txBody>
      <dsp:txXfrm>
        <a:off x="512" y="17273"/>
        <a:ext cx="4009329" cy="945560"/>
      </dsp:txXfrm>
    </dsp:sp>
    <dsp:sp modelId="{D8C50267-EC82-4E7C-856B-F75197FBEB58}">
      <dsp:nvSpPr>
        <dsp:cNvPr id="0" name=""/>
        <dsp:cNvSpPr/>
      </dsp:nvSpPr>
      <dsp:spPr>
        <a:xfrm>
          <a:off x="401445" y="962834"/>
          <a:ext cx="400932" cy="70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170"/>
              </a:lnTo>
              <a:lnTo>
                <a:pt x="400932" y="709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2378" y="1199225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1199225"/>
        <a:ext cx="3223243" cy="945560"/>
      </dsp:txXfrm>
    </dsp:sp>
    <dsp:sp modelId="{76F9942F-226E-44AF-96D2-65D277366096}">
      <dsp:nvSpPr>
        <dsp:cNvPr id="0" name=""/>
        <dsp:cNvSpPr/>
      </dsp:nvSpPr>
      <dsp:spPr>
        <a:xfrm>
          <a:off x="401445" y="962834"/>
          <a:ext cx="400932" cy="189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121"/>
              </a:lnTo>
              <a:lnTo>
                <a:pt x="400932" y="1891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2378" y="2381176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2381176"/>
        <a:ext cx="3223243" cy="945560"/>
      </dsp:txXfrm>
    </dsp:sp>
    <dsp:sp modelId="{6D65AB23-21BE-4A74-9B96-B08DA74C5CAD}">
      <dsp:nvSpPr>
        <dsp:cNvPr id="0" name=""/>
        <dsp:cNvSpPr/>
      </dsp:nvSpPr>
      <dsp:spPr>
        <a:xfrm>
          <a:off x="401445" y="962834"/>
          <a:ext cx="400932" cy="307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3072"/>
              </a:lnTo>
              <a:lnTo>
                <a:pt x="400932" y="30730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33BD-B766-4E1A-B8E5-5A7D8D5893EB}">
      <dsp:nvSpPr>
        <dsp:cNvPr id="0" name=""/>
        <dsp:cNvSpPr/>
      </dsp:nvSpPr>
      <dsp:spPr>
        <a:xfrm>
          <a:off x="802378" y="3563127"/>
          <a:ext cx="3235709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3563127"/>
        <a:ext cx="3235709" cy="9455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1195897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449" y="1195897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2144416"/>
          <a:ext cx="402187" cy="7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9"/>
              </a:lnTo>
              <a:lnTo>
                <a:pt x="402187" y="711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2381545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sz="1900" kern="1200" dirty="0" smtClean="0">
              <a:latin typeface="Arial" pitchFamily="34" charset="0"/>
              <a:cs typeface="Arial" pitchFamily="34" charset="0"/>
            </a:rPr>
          </a:br>
          <a:r>
            <a:rPr lang="ru-RU" sz="1900" kern="1200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804824" y="2381545"/>
        <a:ext cx="3233326" cy="9485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392904"/>
          <a:ext cx="4021871" cy="1665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sz="3300" kern="1200" dirty="0">
            <a:latin typeface="Arial" pitchFamily="34" charset="0"/>
            <a:cs typeface="Arial" pitchFamily="34" charset="0"/>
          </a:endParaRPr>
        </a:p>
      </dsp:txBody>
      <dsp:txXfrm>
        <a:off x="449" y="392904"/>
        <a:ext cx="4021871" cy="1665418"/>
      </dsp:txXfrm>
    </dsp:sp>
    <dsp:sp modelId="{D8C50267-EC82-4E7C-856B-F75197FBEB58}">
      <dsp:nvSpPr>
        <dsp:cNvPr id="0" name=""/>
        <dsp:cNvSpPr/>
      </dsp:nvSpPr>
      <dsp:spPr>
        <a:xfrm>
          <a:off x="402636" y="2058323"/>
          <a:ext cx="402187" cy="115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931"/>
              </a:lnTo>
              <a:lnTo>
                <a:pt x="402187" y="11559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2295453"/>
          <a:ext cx="3233326" cy="183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804824" y="2295453"/>
        <a:ext cx="3233326" cy="18376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2" y="532656"/>
          <a:ext cx="4038594" cy="346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sz="3800" kern="1200" dirty="0" smtClean="0">
              <a:latin typeface="Arial" pitchFamily="34" charset="0"/>
              <a:cs typeface="Arial" pitchFamily="34" charset="0"/>
            </a:rPr>
          </a:br>
          <a:r>
            <a:rPr lang="ru-RU" sz="3800" kern="1200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sz="3800" kern="1200" dirty="0">
            <a:latin typeface="Arial" pitchFamily="34" charset="0"/>
            <a:cs typeface="Arial" pitchFamily="34" charset="0"/>
          </a:endParaRPr>
        </a:p>
      </dsp:txBody>
      <dsp:txXfrm>
        <a:off x="2" y="532656"/>
        <a:ext cx="4038594" cy="34606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96985" y="2417"/>
          <a:ext cx="3829557" cy="1134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96985" y="2417"/>
        <a:ext cx="3829557" cy="1134264"/>
      </dsp:txXfrm>
    </dsp:sp>
    <dsp:sp modelId="{D8C50267-EC82-4E7C-856B-F75197FBEB58}">
      <dsp:nvSpPr>
        <dsp:cNvPr id="0" name=""/>
        <dsp:cNvSpPr/>
      </dsp:nvSpPr>
      <dsp:spPr>
        <a:xfrm>
          <a:off x="479940" y="1136681"/>
          <a:ext cx="382955" cy="677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372"/>
              </a:lnTo>
              <a:lnTo>
                <a:pt x="382955" y="677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62896" y="1362472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1362472"/>
        <a:ext cx="3078718" cy="903163"/>
      </dsp:txXfrm>
    </dsp:sp>
    <dsp:sp modelId="{76F9942F-226E-44AF-96D2-65D277366096}">
      <dsp:nvSpPr>
        <dsp:cNvPr id="0" name=""/>
        <dsp:cNvSpPr/>
      </dsp:nvSpPr>
      <dsp:spPr>
        <a:xfrm>
          <a:off x="479940" y="1136681"/>
          <a:ext cx="382955" cy="180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326"/>
              </a:lnTo>
              <a:lnTo>
                <a:pt x="382955" y="1806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62896" y="2491427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2491427"/>
        <a:ext cx="3078718" cy="903163"/>
      </dsp:txXfrm>
    </dsp:sp>
    <dsp:sp modelId="{F32C8DFD-A6CB-4A70-8A50-477A193651D2}">
      <dsp:nvSpPr>
        <dsp:cNvPr id="0" name=""/>
        <dsp:cNvSpPr/>
      </dsp:nvSpPr>
      <dsp:spPr>
        <a:xfrm>
          <a:off x="479940" y="1136681"/>
          <a:ext cx="382955" cy="293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281"/>
              </a:lnTo>
              <a:lnTo>
                <a:pt x="382955" y="2935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62896" y="3620381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на улице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3620381"/>
        <a:ext cx="3078718" cy="90316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2" y="532656"/>
          <a:ext cx="4038594" cy="346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kern="1200" dirty="0" smtClean="0">
              <a:latin typeface="Arial" pitchFamily="34" charset="0"/>
              <a:cs typeface="Arial" pitchFamily="34" charset="0"/>
            </a:rPr>
          </a:br>
          <a:r>
            <a:rPr lang="ru-RU" sz="3200" kern="1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" y="532656"/>
        <a:ext cx="4038594" cy="34606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10248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sz="3700" kern="1200" dirty="0">
            <a:latin typeface="Arial" pitchFamily="34" charset="0"/>
            <a:cs typeface="Arial" pitchFamily="34" charset="0"/>
          </a:endParaRPr>
        </a:p>
      </dsp:txBody>
      <dsp:txXfrm>
        <a:off x="449" y="10248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958767"/>
          <a:ext cx="402187" cy="7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9"/>
              </a:lnTo>
              <a:lnTo>
                <a:pt x="402187" y="7113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1195897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1195897"/>
        <a:ext cx="3233326" cy="948518"/>
      </dsp:txXfrm>
    </dsp:sp>
    <dsp:sp modelId="{76F9942F-226E-44AF-96D2-65D277366096}">
      <dsp:nvSpPr>
        <dsp:cNvPr id="0" name=""/>
        <dsp:cNvSpPr/>
      </dsp:nvSpPr>
      <dsp:spPr>
        <a:xfrm>
          <a:off x="402636" y="958767"/>
          <a:ext cx="402187" cy="189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037"/>
              </a:lnTo>
              <a:lnTo>
                <a:pt x="402187" y="1897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4824" y="2381545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лепка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2381545"/>
        <a:ext cx="3233326" cy="948518"/>
      </dsp:txXfrm>
    </dsp:sp>
    <dsp:sp modelId="{F32C8DFD-A6CB-4A70-8A50-477A193651D2}">
      <dsp:nvSpPr>
        <dsp:cNvPr id="0" name=""/>
        <dsp:cNvSpPr/>
      </dsp:nvSpPr>
      <dsp:spPr>
        <a:xfrm>
          <a:off x="402636" y="958767"/>
          <a:ext cx="402187" cy="308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686"/>
              </a:lnTo>
              <a:lnTo>
                <a:pt x="402187" y="3082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04824" y="3567194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3567194"/>
        <a:ext cx="3233326" cy="948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72739-84B3-4005-9914-7874D090BDD0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90DD-15DB-4F51-92B6-08B6021EC2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Конкретное содержание данных образовательных областей зависит от возраста детей и должно реализовываться в определённых видах деятельности. 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56792"/>
            <a:ext cx="67120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Модернизация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системы дошкольного образования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5445224"/>
            <a:ext cx="3096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Составила: Гусева И.А.,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оспитатель МДОУ № 95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0"/>
            <a:ext cx="89644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Требования к структуре образовательной программы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(продолжение)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Образовательные области.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0201732"/>
              </p:ext>
            </p:extLst>
          </p:nvPr>
        </p:nvGraphicFramePr>
        <p:xfrm>
          <a:off x="458217" y="1556792"/>
          <a:ext cx="576996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16216" y="1556792"/>
            <a:ext cx="1440160" cy="4824536"/>
          </a:xfrm>
          <a:prstGeom prst="rect">
            <a:avLst/>
          </a:prstGeom>
          <a:solidFill>
            <a:srgbClr val="D6E9EA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wordArtVert" wrap="none" rtlCol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Личностное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развитие</a:t>
            </a:r>
            <a:endParaRPr lang="ru-RU" sz="24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 – коммуникативное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Усвоение норм и ценностей, принятых в обществе…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общения и взаимодействия ребёнка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 взрослыми и сверстниками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Становление самостоятельности, целенаправленности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саморегуляции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социального и эмоционального интеллекта…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готовности к совместной деятельности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уважительного отношения и чувства принадлежности к своей семье и к сообществу детей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взрослых в Организации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позитивных установок к различным видам труда и творчества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основ безопасного поведения в быту, социуме, природе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Образовательные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462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интересов, любознательности и познавательной мотивации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познавательных действий, становление сознания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воображения и творческой активности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социокультурных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ценностях народа, об отечественных традициях и праздниках, планете Земля как общем доме людей, об особенностях природы, многообразии стран и народов мира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Образовательные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64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Владение речью как средством общения и культуры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Обогащение активного словаря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связной, грамматически правильной диалогической и монологической речи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речевого творчества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звуковой и интонационной культуры речи, фонематического слуха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Знакомство с книжной культурой, детской литературой, понимание на слух текстов  различных жанров детской литературы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звуковой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аналитико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синтетической активности как предпосылки обучения грамоте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Образовательные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6174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 - эстетическое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элементарных представлений о видах искусства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Восприятие музыки, художественной литературы, фольклора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Стимулирование сопереживания персонажам художественных произведений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Реализация самостоятельной творческой деятельности детей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Образовательные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577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Приобретение опыта в двигательной деятельности…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физических качеств…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Правильное формирование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опорно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двигательной системы организма, развитие равновесия, координации движений, крупной и мелкой моторики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Правильное выполнение основных движений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начальных представлений о некоторых видах спорта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Овладение подвижными играми с правилами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Становление целенаправленности 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саморегуляции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двигательной сфере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Становление ценностей здорового образа жизни, овладение  его элементарными нормами и правилами …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Образовательные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94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 образовательных областей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335310"/>
          <a:ext cx="8229600" cy="468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Образовательные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96952"/>
            <a:ext cx="2304256" cy="646986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996952"/>
            <a:ext cx="2592288" cy="374571"/>
          </a:xfrm>
          <a:prstGeom prst="round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Ранний возраст (1-3 года)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996952"/>
            <a:ext cx="2304256" cy="646986"/>
          </a:xfrm>
          <a:prstGeom prst="round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Дошкольный возраст (3года – 8 лет)</a:t>
            </a: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476672"/>
            <a:ext cx="8229600" cy="576064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Содержание образовательных областей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37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6165" y="1639888"/>
            <a:ext cx="3202670" cy="4525962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9" name="Содержимое 8" descr="1202977857_love_1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115" y="1639888"/>
            <a:ext cx="3620770" cy="4525962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1135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20c7520ce7dc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57115" y="1639888"/>
            <a:ext cx="3620770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9644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         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Документы:</a:t>
            </a: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Концепция долгосрочного социально-экономического          развития до 2020г.</a:t>
            </a:r>
          </a:p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Глава 4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«Развитие образования».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Условие – модернизация системы образования.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Закон «Об образовании в РФ»</a:t>
            </a:r>
          </a:p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Ст. 2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Качество образования.</a:t>
            </a:r>
          </a:p>
          <a:p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Качесвено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если соответствует ФГОС и личным потребностям ребёнка.</a:t>
            </a:r>
          </a:p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Ст. 5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Право на образование.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Доступность, бесплатность.</a:t>
            </a:r>
          </a:p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Ст. 10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Структура системы образования.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Дошкольное образование – 1 уровень общего образования!</a:t>
            </a:r>
          </a:p>
          <a:p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Ст. 44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(Родители)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Мы: информируем, обсуждаем вопросы реализации программы, консультируем, создаём условия для участия, поддерживаем, вовлекаем в образовательную деятельность.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ФГОС   ДО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539552" y="1628775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Содержимое 11" descr="30888933_Frederick_Warren_Freer_ak.jpg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174"/>
          <a:stretch>
            <a:fillRect/>
          </a:stretch>
        </p:blipFill>
        <p:spPr>
          <a:xfrm flipH="1">
            <a:off x="5076055" y="1649006"/>
            <a:ext cx="3384377" cy="4588306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0" name="Содержимое 9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4660421" y="1639888"/>
            <a:ext cx="4014157" cy="4525962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0080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Содержимое 8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76076" y="1639888"/>
            <a:ext cx="3982847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2" name="Содержимое 11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806051" y="1639888"/>
            <a:ext cx="3722898" cy="4525962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0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69711" y="1639888"/>
            <a:ext cx="3195577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детской деятельности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556792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Содержимое 6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92954" y="1556792"/>
            <a:ext cx="3949091" cy="452596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III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Требования к условиям реализации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Психолого-педагогические условия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уважение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взрослых к человеческому достоинству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детей;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использование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 и методов,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соответствующих</a:t>
            </a: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возрастным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индивидуальным особенностям детей;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взаимодействие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взрослых и детей, ориентированное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</a:t>
            </a: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интересы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возможности каждого ребёнка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поддержка доброжелательного отношения детей др. к др., </a:t>
            </a: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взаимодействие в разных видах деятельности;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оддержка инициативы и самостоятельности детей;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возможность выбора детьми материалов, видов активности, участников общения и деятельности;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ащита от всех форм физического и психического насилия;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оддержка родителей.</a:t>
            </a:r>
          </a:p>
          <a:p>
            <a:pPr marL="514350" indent="-514350"/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49694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III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Требования к условиям реализации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Психолого-педагогические условия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(продолжение)</a:t>
            </a:r>
          </a:p>
          <a:p>
            <a:pPr marL="514350" indent="-514350"/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Создание социальной ситуации развития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Обеспечение эмоционального благополучия (общение,</a:t>
            </a:r>
          </a:p>
          <a:p>
            <a:pPr marL="514350" indent="-514350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уважение).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Поддержка индивидуальности и инициативы (выбор, выражение чувств, 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недирективная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помощь).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Установление правил взаимодействия в разных ситуациях (отношения, общение, работа в группе).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Построение образования в ЗБР.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Взаимодействие с родителями.</a:t>
            </a:r>
          </a:p>
          <a:p>
            <a:pPr marL="514350" indent="-514350">
              <a:buFont typeface="Courier New" pitchFamily="49" charset="0"/>
              <a:buChar char="o"/>
            </a:pP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Развивающая предметно-пространственная среда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асыщенность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рансформируемость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2000" i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олифункциональность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ариативность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оступность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езопасность</a:t>
            </a:r>
          </a:p>
          <a:p>
            <a:pPr marL="514350" indent="-514350"/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975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III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Требования к условиям реализации (продолжение)</a:t>
            </a:r>
          </a:p>
          <a:p>
            <a:pPr marL="514350" indent="-51435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Б.   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Кадровые условия</a:t>
            </a:r>
            <a:r>
              <a:rPr lang="ru-RU" sz="32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</a:t>
            </a:r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В.   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Материально-технические условия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санитарно-эпидемиологические нормы;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ожарная безопасность;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чёт возрастных и индивидуальных особенностей;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снащённость помещений развивающей предметно-пространственной средой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атериально-техническое обеспечение программы.</a:t>
            </a:r>
          </a:p>
          <a:p>
            <a:pPr marL="514350" indent="-51435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Г.    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Финансовые условия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плата труда;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редства обучения и воспитания;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ополнительное профессиональное образование работников (руководящих, педагогических) по профилю;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ные расходы.</a:t>
            </a:r>
          </a:p>
          <a:p>
            <a:pPr marL="514350" indent="-514350"/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IV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Требования к результатам освоения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редставлены в виде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целевых ориентиров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социально-нормативные возрастные характеристики возможных достижений ребёнка на этапе завершения уровня ДО.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 подлежат оценке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 являются критериями для оценки качества образования, при аттестации педагога, оценки уровня развития детей, оценки выполнения муниципального задания, при распределении стимулирующего фонда оплаты труда.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Выступают основанием построения образовательной политики и преемственности дошкольного и начального общего образования.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514350" indent="-514350"/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24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514350" indent="-51435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2089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ФГОС   ДО 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совокупность обязательных требований к дошкольному образованию.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Утверждён  - 17 октября 2013 г.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Вступил в силу  - 1 января 2014 г.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Руководитель рабочей группы  - Осмолов Александр Григорьевич.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Приоритет: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ндивидуализация;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оциализация.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20688"/>
            <a:ext cx="878497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Заключение</a:t>
            </a:r>
          </a:p>
          <a:p>
            <a:endParaRPr lang="ru-RU" sz="2800" b="1" u="sng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ФГОС предполагает переход: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формирования знаний, умений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навыков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 формированию познавательного интереса и действий через включение ребёнка в различные виды детской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деятельности;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обучения взрослым к инициативе ребёнка;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обучения к пробуждению детской любознательности;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порядка и стабильности к многообразию и вариативности;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накопления и изобилия к доступной стимулирующей развивающей среде;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строгости и дисциплины к эмоциональному благополучию;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подталкивания и подведения к поддержке и помощи;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обучения и просвещения родителей к партнёрству и вовлечению.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941168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Спасибо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56895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Содержание документа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Общие положения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Требования 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структуре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образовательной программы дошкольного образования и её объему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III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Требования 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условиям реализации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основной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образовательной программы дошкольного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образования: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психолого-педагогическим;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кадровым;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материально-техническим;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финансовым.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IV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Требования к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результатам освоения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основной образовательной программы дошкольного образования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I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Общие положения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Принципы: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поддержка разнообразия детства;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сохранение уникальности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самоценности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детства;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личностно-развивающий и гуманистический характер взаимодействия;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уважение личности ребёнка;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реализация программы в специфической форме.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Учёт: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возможностей освоения Программы;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индивидуальные потребности.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I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Общие положения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продолжение)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Принципы ДО: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полноценное проживание ребёнком всех этапов детства; индивидуализация ДО;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ребёнок – полноценный участник образовательных отношений;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поддержка инициативы детей в различных видах деятельности;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сотрудничество Организации с семьёй;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приобщение детей к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социокультурным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нормам;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формирование познавательных интересов и действий в различных видах деятельности;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возрастная адекватность ДО;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учёт этнокультурной ситуации развития детей.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84784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I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Общие положения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продолжение)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Цели: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овышение социального статуса ДО;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обеспечение равенства возможностей получения качественного ДО;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обеспечение гарантий уровня и качества ДО;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сохранение единства образовательного пространства РФ относительно уровня ДО.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96448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I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Общие положения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продолжение)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охрана и укрепление физического и психического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здоровья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эмоционального благополучия;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обеспечение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равных возможностей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для полноценного развития каждого ребёнка;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обеспечение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преемственности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образовательных программ различных уровней;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создание благоприятных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условий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развития в соответствии с возрастными и индивидуальными особенностями и склонностями  детей;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объединение обучения и воспитания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целостный образовательный процесс;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формирование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общей культуры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личности детей;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обеспечение вариативности и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разнообразия содержания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Программ;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</a:t>
            </a:r>
            <a:r>
              <a:rPr lang="ru-RU" sz="2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социокультурной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среды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обеспечение психолого-педагогической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поддержки семьи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повышения компетентности родителей.</a:t>
            </a:r>
          </a:p>
          <a:p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0"/>
            <a:ext cx="896448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II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Требования к структуре образовательной программы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Программа направлена на: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оздание условий развития ребёнка;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создание развивающей образовательной среды.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спекты образовательной среды: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развивающая предметно-пространственная среда;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взаимодействие со взрослым;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взаимодействие с другими детьми;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система отношения ребёнка к миру, к другим людям к себе.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Разделы Программы.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Целевой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 пояснительная записка, планируемые результаты освоения.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Содержательный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 ОО, виды деятельности, формы, способы, методы, средства; способы и направления поддержки детской инициативы; взаимодействие с семьями, объём частей Программы.</a:t>
            </a:r>
          </a:p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Организационный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: обеспечение.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раткая характеристика, презентация.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</TotalTime>
  <Words>1447</Words>
  <Application>Microsoft Office PowerPoint</Application>
  <PresentationFormat>Экран (4:3)</PresentationFormat>
  <Paragraphs>326</Paragraphs>
  <Slides>31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Социально – коммуникативное развитие</vt:lpstr>
      <vt:lpstr>Познавательное развитие</vt:lpstr>
      <vt:lpstr>Речевое развитие</vt:lpstr>
      <vt:lpstr>Художественно - эстетическое развитие</vt:lpstr>
      <vt:lpstr>Физическое развитие</vt:lpstr>
      <vt:lpstr>Содержание образовательных областей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Юрьевна</dc:creator>
  <cp:lastModifiedBy>Елена Юрьевна</cp:lastModifiedBy>
  <cp:revision>33</cp:revision>
  <dcterms:created xsi:type="dcterms:W3CDTF">2015-03-20T09:53:23Z</dcterms:created>
  <dcterms:modified xsi:type="dcterms:W3CDTF">2015-03-20T14:39:39Z</dcterms:modified>
</cp:coreProperties>
</file>